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5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511569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3000"/>
              <a:t>Scaffolding</a:t>
            </a:r>
          </a:p>
          <a:p>
            <a:pPr lvl="0" rtl="0">
              <a:buNone/>
            </a:pPr>
            <a:r>
              <a:rPr lang="en" sz="3000"/>
              <a:t>Role-playing</a:t>
            </a:r>
          </a:p>
          <a:p>
            <a:pPr>
              <a:buNone/>
            </a:pPr>
            <a:r>
              <a:rPr lang="en" sz="3000"/>
              <a:t>Flipping the classroom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Student-Centered Approaches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Scaffolding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Teacher modeling the skill and thinking for the student.</a:t>
            </a:r>
          </a:p>
          <a:p>
            <a:endParaRPr lang="en" sz="2400"/>
          </a:p>
          <a:p>
            <a:pPr lvl="0" rtl="0">
              <a:buNone/>
            </a:pPr>
            <a:r>
              <a:rPr lang="en" sz="2400"/>
              <a:t>The first few times a student goes out on the road, I would drive first. I would demonstrate exactly what I was looking for out of them.</a:t>
            </a:r>
          </a:p>
          <a:p>
            <a:pPr>
              <a:buNone/>
            </a:pPr>
            <a:r>
              <a:rPr lang="en" sz="2400"/>
              <a:t>Later on, if a student was struggling in a particular area I would drive and have them watch me demonstrate it again.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Outcomes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Demonstrate a good understanding of the vehicle size.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Operate the vehicle in a safe manner.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Observe the rules of the road.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Role-playing 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/>
              <a:t>When dealing with the public, role-playing can help my students defuse a serious situation.</a:t>
            </a:r>
          </a:p>
          <a:p>
            <a:pPr lvl="0" rtl="0">
              <a:buNone/>
            </a:pPr>
            <a:r>
              <a:rPr lang="en" sz="2400"/>
              <a:t>At time, my students will eventually have to deal with angry passengers. I do role-playing situations on what to do if the person doesn’t calm down. I also do role-playing situations on how to defend yourself when people become violent.</a:t>
            </a:r>
          </a:p>
          <a:p>
            <a:pPr>
              <a:buNone/>
            </a:pPr>
            <a:r>
              <a:rPr lang="en" sz="2400"/>
              <a:t>My students are shown actual videos and asked how they would handle that situation.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Outcomes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Provide good customer service.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Identify a potentially bad situation.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Show an understanding of how to contact control and call for help.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Flipping the Classroom	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Have my students watch a video on how to correctly preform the air brake test.</a:t>
            </a:r>
          </a:p>
          <a:p>
            <a:pPr lvl="0" rtl="0">
              <a:buNone/>
            </a:pPr>
            <a:r>
              <a:rPr lang="en"/>
              <a:t>Some of the benefits of this are: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For many students, English isn’t their first language. Better to watch a video then read off a paper.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Pause and play each step.</a:t>
            </a:r>
          </a:p>
          <a:p>
            <a:pPr marL="457200" lvl="0" indent="-3810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Watch at their convience.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Outcomes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Perform the air brake text accurately. 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➔"/>
            </a:pPr>
            <a:r>
              <a:rPr lang="en"/>
              <a:t>Show an understanding of the air brake system.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On-screen Show (16:9)</PresentationFormat>
  <Paragraphs>35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biz</vt:lpstr>
      <vt:lpstr>Scaffolding Role-playing Flipping the classroom</vt:lpstr>
      <vt:lpstr>Scaffolding</vt:lpstr>
      <vt:lpstr>Outcomes</vt:lpstr>
      <vt:lpstr>Role-playing </vt:lpstr>
      <vt:lpstr>Outcomes</vt:lpstr>
      <vt:lpstr>Flipping the Classroom </vt:lpstr>
      <vt:lpstr>Outcomes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Scaffolding Role-playing Flipping the classroom</dc:title>
  <dc:creator>F201 User</dc:creator>
  <cp:lastModifiedBy>Workstation</cp:lastModifiedBy>
  <cp:revision>1</cp:revision>
  <dcterms:modified xsi:type="dcterms:W3CDTF">2014-03-05T23:52:59Z</dcterms:modified>
</cp:coreProperties>
</file>