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4" r:id="rId1"/>
  </p:sldMasterIdLst>
  <p:notesMasterIdLst>
    <p:notesMasterId r:id="rId20"/>
  </p:notesMasterIdLst>
  <p:sldIdLst>
    <p:sldId id="257" r:id="rId2"/>
    <p:sldId id="276" r:id="rId3"/>
    <p:sldId id="277" r:id="rId4"/>
    <p:sldId id="273" r:id="rId5"/>
    <p:sldId id="265" r:id="rId6"/>
    <p:sldId id="259" r:id="rId7"/>
    <p:sldId id="260" r:id="rId8"/>
    <p:sldId id="258" r:id="rId9"/>
    <p:sldId id="269" r:id="rId10"/>
    <p:sldId id="274" r:id="rId11"/>
    <p:sldId id="261" r:id="rId12"/>
    <p:sldId id="266" r:id="rId13"/>
    <p:sldId id="267" r:id="rId14"/>
    <p:sldId id="268" r:id="rId15"/>
    <p:sldId id="262" r:id="rId16"/>
    <p:sldId id="264" r:id="rId17"/>
    <p:sldId id="263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37" autoAdjust="0"/>
  </p:normalViewPr>
  <p:slideViewPr>
    <p:cSldViewPr>
      <p:cViewPr>
        <p:scale>
          <a:sx n="87" d="100"/>
          <a:sy n="87" d="100"/>
        </p:scale>
        <p:origin x="-1668" y="-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BDE20-C0F6-4C11-82FE-40AF02CBB124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40383-C10F-4CCA-B116-8BC28045E4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9059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40383-C10F-4CCA-B116-8BC28045E484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5453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3523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74015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668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998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32323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9813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7147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5959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1655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0625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9670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4923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5" r:id="rId1"/>
    <p:sldLayoutId id="2147484226" r:id="rId2"/>
    <p:sldLayoutId id="2147484227" r:id="rId3"/>
    <p:sldLayoutId id="2147484228" r:id="rId4"/>
    <p:sldLayoutId id="2147484229" r:id="rId5"/>
    <p:sldLayoutId id="2147484230" r:id="rId6"/>
    <p:sldLayoutId id="2147484231" r:id="rId7"/>
    <p:sldLayoutId id="2147484232" r:id="rId8"/>
    <p:sldLayoutId id="2147484233" r:id="rId9"/>
    <p:sldLayoutId id="2147484234" r:id="rId10"/>
    <p:sldLayoutId id="21474842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Vanessa’s attempt to learn how to play 3 basic chords on the guitar</a:t>
            </a:r>
            <a:endParaRPr lang="en-CA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35454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064896" cy="331236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 did go to the You Tube site and watched a few videos, but could not keep up with the video. </a:t>
            </a:r>
            <a:br>
              <a:rPr lang="en-US" sz="3200" dirty="0" smtClean="0"/>
            </a:br>
            <a:r>
              <a:rPr lang="en-US" sz="3200" dirty="0" smtClean="0"/>
              <a:t>So I hit the books again….</a:t>
            </a:r>
            <a:br>
              <a:rPr lang="en-US" sz="3200" dirty="0" smtClean="0"/>
            </a:br>
            <a:r>
              <a:rPr lang="en-US" sz="3200" dirty="0" smtClean="0"/>
              <a:t>Here’s one of the links I watched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http://www.youtube.com/watch?v=Jg-BRpn38L8</a:t>
            </a:r>
            <a:endParaRPr lang="en-CA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717032"/>
            <a:ext cx="3861999" cy="2736304"/>
          </a:xfrm>
        </p:spPr>
      </p:pic>
    </p:spTree>
    <p:extLst>
      <p:ext uri="{BB962C8B-B14F-4D97-AF65-F5344CB8AC3E}">
        <p14:creationId xmlns:p14="http://schemas.microsoft.com/office/powerpoint/2010/main" val="1858789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page I used to learn the 3 basic chords A, D, and E </a:t>
            </a:r>
            <a:br>
              <a:rPr lang="en-US" sz="2800" dirty="0" smtClean="0"/>
            </a:br>
            <a:r>
              <a:rPr lang="en-US" sz="2800" dirty="0" smtClean="0"/>
              <a:t>Book- Guitar for Dummies Page 41.</a:t>
            </a:r>
            <a:endParaRPr lang="en-CA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519060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Proper vs. Vanessa’s finger placement technique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95536" y="1556792"/>
            <a:ext cx="4040188" cy="639762"/>
          </a:xfrm>
        </p:spPr>
        <p:txBody>
          <a:bodyPr/>
          <a:lstStyle/>
          <a:p>
            <a:r>
              <a:rPr lang="en-US" dirty="0" smtClean="0"/>
              <a:t>The A chord</a:t>
            </a:r>
            <a:endParaRPr lang="en-C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Vanessa’s finger placement</a:t>
            </a:r>
            <a:endParaRPr lang="en-CA" dirty="0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749" y="2492897"/>
            <a:ext cx="4231051" cy="3173288"/>
          </a:xfrm>
        </p:spPr>
      </p:pic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92896"/>
            <a:ext cx="4005654" cy="3168352"/>
          </a:xfrm>
        </p:spPr>
      </p:pic>
    </p:spTree>
    <p:extLst>
      <p:ext uri="{BB962C8B-B14F-4D97-AF65-F5344CB8AC3E}">
        <p14:creationId xmlns:p14="http://schemas.microsoft.com/office/powerpoint/2010/main" val="1751821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Proper vs. Vanessa’s Finger placement technique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556792"/>
            <a:ext cx="4040188" cy="639762"/>
          </a:xfrm>
        </p:spPr>
        <p:txBody>
          <a:bodyPr/>
          <a:lstStyle/>
          <a:p>
            <a:r>
              <a:rPr lang="en-US" dirty="0" smtClean="0"/>
              <a:t>The D Chord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Vanessa’s Finger Placement</a:t>
            </a:r>
            <a:endParaRPr lang="en-CA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565" y="2492897"/>
            <a:ext cx="4608512" cy="3456384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68" y="2492896"/>
            <a:ext cx="3558376" cy="3384377"/>
          </a:xfrm>
        </p:spPr>
      </p:pic>
    </p:spTree>
    <p:extLst>
      <p:ext uri="{BB962C8B-B14F-4D97-AF65-F5344CB8AC3E}">
        <p14:creationId xmlns:p14="http://schemas.microsoft.com/office/powerpoint/2010/main" val="3114737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Proper vs. Vanessa’s finger placement technique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E Chord</a:t>
            </a:r>
            <a:endParaRPr lang="en-CA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26" y="2564904"/>
            <a:ext cx="4004723" cy="3456384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Vanessa’s finger placement</a:t>
            </a:r>
            <a:endParaRPr lang="en-CA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492896"/>
            <a:ext cx="4231051" cy="3600399"/>
          </a:xfrm>
        </p:spPr>
      </p:pic>
    </p:spTree>
    <p:extLst>
      <p:ext uri="{BB962C8B-B14F-4D97-AF65-F5344CB8AC3E}">
        <p14:creationId xmlns:p14="http://schemas.microsoft.com/office/powerpoint/2010/main" val="20736939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Here I am practicing the E Chord and strumming.</a:t>
            </a:r>
            <a:endParaRPr lang="en-CA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2028251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Here I am practicing the D Chord and strumming.</a:t>
            </a:r>
            <a:endParaRPr lang="en-CA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406853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Here I am practicing the A Chord and strumming.</a:t>
            </a:r>
            <a:endParaRPr lang="en-CA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852557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So what did I learn from this assignment?</a:t>
            </a:r>
          </a:p>
          <a:p>
            <a:r>
              <a:rPr lang="en-US" dirty="0" smtClean="0"/>
              <a:t>#1 lesson- I am a hands on learner who really needs a Guitar Instructor to teach me how to play the guitar.</a:t>
            </a:r>
          </a:p>
          <a:p>
            <a:r>
              <a:rPr lang="en-US" dirty="0" smtClean="0"/>
              <a:t>#2 lesson-Practice, practice, practice!!! I spent more time jumping from reading and watching videos with hopes of learning when in reality I just need to keep on practicing one chord at a time till I felt I have mastered it then move on to the next chord.  Lesson learned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91772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learn how to play Guitar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many ways for an individual to learn how to play guitar, it all depends on your particular learning style.</a:t>
            </a:r>
          </a:p>
          <a:p>
            <a:r>
              <a:rPr lang="en-US" dirty="0" smtClean="0"/>
              <a:t>Books </a:t>
            </a:r>
          </a:p>
          <a:p>
            <a:r>
              <a:rPr lang="en-US" dirty="0" smtClean="0"/>
              <a:t>Videos</a:t>
            </a:r>
          </a:p>
          <a:p>
            <a:r>
              <a:rPr lang="en-US" dirty="0" smtClean="0"/>
              <a:t>CD’s </a:t>
            </a:r>
          </a:p>
          <a:p>
            <a:r>
              <a:rPr lang="en-US" dirty="0" smtClean="0"/>
              <a:t>Guitar Instructor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17105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8785199"/>
              </p:ext>
            </p:extLst>
          </p:nvPr>
        </p:nvGraphicFramePr>
        <p:xfrm>
          <a:off x="323528" y="35429"/>
          <a:ext cx="8568952" cy="6683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515010"/>
              </a:tblGrid>
              <a:tr h="1215490">
                <a:tc>
                  <a:txBody>
                    <a:bodyPr/>
                    <a:lstStyle/>
                    <a:p>
                      <a:r>
                        <a:rPr lang="en-US" dirty="0" smtClean="0"/>
                        <a:t>Sunday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Monday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Tuesday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Wednesday</a:t>
                      </a:r>
                      <a:endParaRPr lang="en-C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Thursday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Friday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Saturday</a:t>
                      </a:r>
                      <a:endParaRPr lang="en-CA" dirty="0"/>
                    </a:p>
                  </a:txBody>
                  <a:tcPr/>
                </a:tc>
              </a:tr>
              <a:tr h="80105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My Learning schedule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</a:t>
                      </a:r>
                      <a:endParaRPr lang="en-CA" dirty="0"/>
                    </a:p>
                  </a:txBody>
                  <a:tcPr/>
                </a:tc>
              </a:tr>
              <a:tr h="967701">
                <a:tc>
                  <a:txBody>
                    <a:bodyPr/>
                    <a:lstStyle/>
                    <a:p>
                      <a:r>
                        <a:rPr lang="en-US" dirty="0" smtClean="0"/>
                        <a:t>6.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11.</a:t>
                      </a:r>
                    </a:p>
                    <a:p>
                      <a:r>
                        <a:rPr lang="en-US" sz="1400" b="1" dirty="0" smtClean="0"/>
                        <a:t>Library</a:t>
                      </a:r>
                      <a:r>
                        <a:rPr lang="en-US" sz="1400" b="1" baseline="0" dirty="0" smtClean="0"/>
                        <a:t> visit.</a:t>
                      </a:r>
                    </a:p>
                    <a:p>
                      <a:r>
                        <a:rPr lang="en-US" sz="1400" b="1" baseline="0" dirty="0" smtClean="0"/>
                        <a:t>Found Resources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</a:t>
                      </a:r>
                      <a:endParaRPr lang="en-CA" dirty="0"/>
                    </a:p>
                  </a:txBody>
                  <a:tcPr/>
                </a:tc>
              </a:tr>
              <a:tr h="1378240">
                <a:tc>
                  <a:txBody>
                    <a:bodyPr/>
                    <a:lstStyle/>
                    <a:p>
                      <a:r>
                        <a:rPr lang="en-US" dirty="0" smtClean="0"/>
                        <a:t>13.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 </a:t>
                      </a:r>
                      <a:r>
                        <a:rPr lang="en-US" sz="1400" b="1" dirty="0" smtClean="0"/>
                        <a:t>15 minutes on YouTube</a:t>
                      </a:r>
                    </a:p>
                    <a:p>
                      <a:r>
                        <a:rPr lang="en-US" sz="1400" b="1" dirty="0" smtClean="0"/>
                        <a:t>2 hrs. Reading books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18.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19.</a:t>
                      </a:r>
                      <a:endParaRPr lang="en-CA" dirty="0"/>
                    </a:p>
                  </a:txBody>
                  <a:tcPr/>
                </a:tc>
              </a:tr>
              <a:tr h="96770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20.</a:t>
                      </a:r>
                    </a:p>
                    <a:p>
                      <a:r>
                        <a:rPr lang="en-US" sz="1400" b="1" dirty="0" smtClean="0"/>
                        <a:t>10 Minutes</a:t>
                      </a:r>
                      <a:r>
                        <a:rPr lang="en-US" sz="1400" b="1" baseline="0" dirty="0" smtClean="0"/>
                        <a:t> </a:t>
                      </a:r>
                      <a:r>
                        <a:rPr lang="en-US" sz="1400" b="1" dirty="0" smtClean="0"/>
                        <a:t>YouTube video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21.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22.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23.</a:t>
                      </a:r>
                    </a:p>
                    <a:p>
                      <a:r>
                        <a:rPr lang="en-US" sz="1400" b="1" dirty="0" smtClean="0"/>
                        <a:t>Tune</a:t>
                      </a:r>
                      <a:r>
                        <a:rPr lang="en-US" sz="1400" b="1" baseline="0" dirty="0" smtClean="0"/>
                        <a:t> Guitar and practice 20 minutes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24.</a:t>
                      </a:r>
                    </a:p>
                    <a:p>
                      <a:r>
                        <a:rPr lang="en-US" sz="1400" b="1" dirty="0" smtClean="0"/>
                        <a:t>Practice for a of 30</a:t>
                      </a:r>
                      <a:r>
                        <a:rPr lang="en-US" sz="1400" b="1" baseline="0" dirty="0" smtClean="0"/>
                        <a:t> </a:t>
                      </a:r>
                      <a:r>
                        <a:rPr lang="en-US" sz="1400" b="1" dirty="0" smtClean="0"/>
                        <a:t>minutes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25.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26.</a:t>
                      </a:r>
                    </a:p>
                    <a:p>
                      <a:r>
                        <a:rPr lang="en-US" sz="1400" b="1" dirty="0" smtClean="0"/>
                        <a:t>Practice for 45 minutes</a:t>
                      </a:r>
                      <a:r>
                        <a:rPr lang="en-US" sz="1400" b="1" baseline="0" dirty="0" smtClean="0"/>
                        <a:t> in total </a:t>
                      </a:r>
                      <a:endParaRPr lang="en-CA" sz="1400" b="1" dirty="0"/>
                    </a:p>
                  </a:txBody>
                  <a:tcPr/>
                </a:tc>
              </a:tr>
              <a:tr h="1222547">
                <a:tc>
                  <a:txBody>
                    <a:bodyPr/>
                    <a:lstStyle/>
                    <a:p>
                      <a:r>
                        <a:rPr lang="en-US" dirty="0" smtClean="0"/>
                        <a:t>27.</a:t>
                      </a:r>
                    </a:p>
                    <a:p>
                      <a:r>
                        <a:rPr lang="en-US" sz="1400" b="1" dirty="0" smtClean="0"/>
                        <a:t>Practice for</a:t>
                      </a:r>
                      <a:r>
                        <a:rPr lang="en-US" sz="1400" b="1" baseline="0" dirty="0" smtClean="0"/>
                        <a:t> 30 minutes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28.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29.</a:t>
                      </a:r>
                    </a:p>
                    <a:p>
                      <a:r>
                        <a:rPr lang="en-US" sz="1400" b="1" dirty="0" smtClean="0"/>
                        <a:t>Present to class @ 6:45 pm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150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136904" cy="2088232"/>
          </a:xfrm>
        </p:spPr>
        <p:txBody>
          <a:bodyPr>
            <a:noAutofit/>
          </a:bodyPr>
          <a:lstStyle/>
          <a:p>
            <a:r>
              <a:rPr lang="en-US" sz="2800" dirty="0" smtClean="0"/>
              <a:t>All the chords that are played on the guitar.  I hope to learn them all one day.  But for this assignment I am starting out with 3 basic chords.</a:t>
            </a:r>
            <a:br>
              <a:rPr lang="en-US" sz="2800" dirty="0" smtClean="0"/>
            </a:br>
            <a:r>
              <a:rPr lang="en-US" sz="2800" dirty="0" smtClean="0"/>
              <a:t>Chords A, D and E</a:t>
            </a:r>
            <a:br>
              <a:rPr lang="en-US" sz="2800" dirty="0" smtClean="0"/>
            </a:br>
            <a:endParaRPr lang="en-CA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204864"/>
            <a:ext cx="3989110" cy="4525963"/>
          </a:xfrm>
        </p:spPr>
      </p:pic>
    </p:spTree>
    <p:extLst>
      <p:ext uri="{BB962C8B-B14F-4D97-AF65-F5344CB8AC3E}">
        <p14:creationId xmlns:p14="http://schemas.microsoft.com/office/powerpoint/2010/main" val="2111794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 smtClean="0"/>
              <a:t>The guitar I used to learn 3 Basic Chords. This is the guitar that my Dad gave my daughter, I decided to borrow it and try to teach myself how to play the guitar.  </a:t>
            </a:r>
            <a:endParaRPr lang="en-CA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764" y="1600200"/>
            <a:ext cx="3639852" cy="4853136"/>
          </a:xfrm>
        </p:spPr>
      </p:pic>
    </p:spTree>
    <p:extLst>
      <p:ext uri="{BB962C8B-B14F-4D97-AF65-F5344CB8AC3E}">
        <p14:creationId xmlns:p14="http://schemas.microsoft.com/office/powerpoint/2010/main" val="3348201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/>
              <a:t>I took a trip to the local public library and came across this video, it was the only video I could find on guitar lessons. The video is for 6 to 10 year olds.    </a:t>
            </a:r>
            <a:endParaRPr lang="en-CA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556792"/>
            <a:ext cx="4819352" cy="4999286"/>
          </a:xfrm>
        </p:spPr>
      </p:pic>
    </p:spTree>
    <p:extLst>
      <p:ext uri="{BB962C8B-B14F-4D97-AF65-F5344CB8AC3E}">
        <p14:creationId xmlns:p14="http://schemas.microsoft.com/office/powerpoint/2010/main" val="3957525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08912" cy="151216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Here I am watching the video and attempting to tune the guitar for my first lesson in guitar playing.</a:t>
            </a:r>
            <a:endParaRPr lang="en-CA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702941"/>
            <a:ext cx="5897629" cy="4423222"/>
          </a:xfrm>
        </p:spPr>
      </p:pic>
    </p:spTree>
    <p:extLst>
      <p:ext uri="{BB962C8B-B14F-4D97-AF65-F5344CB8AC3E}">
        <p14:creationId xmlns:p14="http://schemas.microsoft.com/office/powerpoint/2010/main" val="749307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 found these two books at the public library and spent two hours reading through them.  </a:t>
            </a:r>
            <a:endParaRPr lang="en-CA" sz="320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700808"/>
            <a:ext cx="6528725" cy="4896544"/>
          </a:xfrm>
        </p:spPr>
      </p:pic>
    </p:spTree>
    <p:extLst>
      <p:ext uri="{BB962C8B-B14F-4D97-AF65-F5344CB8AC3E}">
        <p14:creationId xmlns:p14="http://schemas.microsoft.com/office/powerpoint/2010/main" val="3077120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First step in guitar lessons, know which finger is what number so you can follow along with the book or video.</a:t>
            </a:r>
            <a:endParaRPr lang="en-CA" sz="36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204864"/>
            <a:ext cx="4968552" cy="4223269"/>
          </a:xfrm>
        </p:spPr>
      </p:pic>
    </p:spTree>
    <p:extLst>
      <p:ext uri="{BB962C8B-B14F-4D97-AF65-F5344CB8AC3E}">
        <p14:creationId xmlns:p14="http://schemas.microsoft.com/office/powerpoint/2010/main" val="3219270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</TotalTime>
  <Words>529</Words>
  <Application>Microsoft Office PowerPoint</Application>
  <PresentationFormat>On-screen Show (4:3)</PresentationFormat>
  <Paragraphs>79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 Vanessa’s attempt to learn how to play 3 basic chords on the guitar</vt:lpstr>
      <vt:lpstr>Ways to learn how to play Guitar</vt:lpstr>
      <vt:lpstr>PowerPoint Presentation</vt:lpstr>
      <vt:lpstr>All the chords that are played on the guitar.  I hope to learn them all one day.  But for this assignment I am starting out with 3 basic chords. Chords A, D and E </vt:lpstr>
      <vt:lpstr>The guitar I used to learn 3 Basic Chords. This is the guitar that my Dad gave my daughter, I decided to borrow it and try to teach myself how to play the guitar.  </vt:lpstr>
      <vt:lpstr>I took a trip to the local public library and came across this video, it was the only video I could find on guitar lessons. The video is for 6 to 10 year olds.    </vt:lpstr>
      <vt:lpstr>Here I am watching the video and attempting to tune the guitar for my first lesson in guitar playing.</vt:lpstr>
      <vt:lpstr>I found these two books at the public library and spent two hours reading through them.  </vt:lpstr>
      <vt:lpstr>First step in guitar lessons, know which finger is what number so you can follow along with the book or video.</vt:lpstr>
      <vt:lpstr>I did go to the You Tube site and watched a few videos, but could not keep up with the video.  So I hit the books again…. Here’s one of the links I watched http://www.youtube.com/watch?v=Jg-BRpn38L8</vt:lpstr>
      <vt:lpstr>The page I used to learn the 3 basic chords A, D, and E  Book- Guitar for Dummies Page 41.</vt:lpstr>
      <vt:lpstr>Proper vs. Vanessa’s finger placement technique</vt:lpstr>
      <vt:lpstr>Proper vs. Vanessa’s Finger placement technique</vt:lpstr>
      <vt:lpstr>Proper vs. Vanessa’s finger placement technique</vt:lpstr>
      <vt:lpstr>Here I am practicing the E Chord and strumming.</vt:lpstr>
      <vt:lpstr>Here I am practicing the D Chord and strumming.</vt:lpstr>
      <vt:lpstr>Here I am practicing the A Chord and strumming.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Template</dc:creator>
  <cp:lastModifiedBy>Template</cp:lastModifiedBy>
  <cp:revision>29</cp:revision>
  <dcterms:created xsi:type="dcterms:W3CDTF">2014-04-28T19:47:54Z</dcterms:created>
  <dcterms:modified xsi:type="dcterms:W3CDTF">2014-04-29T18:02:10Z</dcterms:modified>
</cp:coreProperties>
</file>