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4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26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9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56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90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8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3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7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2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33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1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87FC3-0A12-4B2B-9903-030EAE3E19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A3F3A-5F7C-4A46-B4A4-C075F4D45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7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828800"/>
          </a:xfrm>
        </p:spPr>
        <p:txBody>
          <a:bodyPr>
            <a:noAutofit/>
          </a:bodyPr>
          <a:lstStyle/>
          <a:p>
            <a:pPr algn="l"/>
            <a:r>
              <a:rPr lang="en-US" sz="3200" dirty="0">
                <a:solidFill>
                  <a:srgbClr val="000000"/>
                </a:solidFill>
                <a:latin typeface="arial"/>
              </a:rPr>
              <a:t>The three learner-centered approaches that </a:t>
            </a:r>
            <a:r>
              <a:rPr lang="en-US" sz="3200" dirty="0" err="1">
                <a:solidFill>
                  <a:srgbClr val="000000"/>
                </a:solidFill>
                <a:latin typeface="arial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arial"/>
              </a:rPr>
              <a:t> will use to improve the learning of my students are: </a:t>
            </a:r>
            <a:br>
              <a:rPr lang="en-US" sz="3200" dirty="0">
                <a:solidFill>
                  <a:srgbClr val="000000"/>
                </a:solidFill>
                <a:latin typeface="arial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3434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</a:rPr>
              <a:t>Cooperative Learning </a:t>
            </a: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Learning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Centers </a:t>
            </a: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Problem-Based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Learning &amp; Inquiry Learning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10130"/>
            <a:ext cx="4495800" cy="337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457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52400"/>
            <a:ext cx="87376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4715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Outcomes and Evaluation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rmAutofit/>
          </a:bodyPr>
          <a:lstStyle/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This learning method promotes students to work independently or in groups to complete hands-on learning.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Students must be able to find all inserted faults in the circuit.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Methods of troubleshooting must be documented and explain in details.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Students will be graded based on their troubleshooting skills and their documentation.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Students must be ready to answer questions from the instructor.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637880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i="0" dirty="0" smtClean="0">
                <a:solidFill>
                  <a:srgbClr val="000000"/>
                </a:solidFill>
                <a:effectLst/>
                <a:latin typeface="arial"/>
              </a:rPr>
              <a:t>Problem-Based Learning &amp; Inquiry Learning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he instructor gives the students a problem where inquiry must be utilized to solve the problem.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There are four common steps in this method: 1) students receive the problem.                  2) students gather data or information. 3) students organize data and attempt an                            .   explanation to the problem.                                 4) students analyze the strategies they used to                      .   solve the problem.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82042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334000"/>
          </a:xfrm>
        </p:spPr>
        <p:txBody>
          <a:bodyPr/>
          <a:lstStyle/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For the section of electronic mathematics review in my program, </a:t>
            </a:r>
            <a:r>
              <a:rPr lang="en-US" sz="3000" b="0" i="0" dirty="0" err="1" smtClean="0">
                <a:solidFill>
                  <a:srgbClr val="000000"/>
                </a:solidFill>
                <a:effectLst/>
                <a:latin typeface="Arial"/>
              </a:rPr>
              <a:t>i</a:t>
            </a:r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 will hand out a math review package for the students to review and complete.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Students can use the internet to search for equations/steps in solving a problem/steps in using a scientific calculator to solve a problem.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Students will have 5 classes to complete the package.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Individual work is encouraged but students can also help the other if required.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96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Outcomes and Evalua</a:t>
            </a:r>
            <a:r>
              <a:rPr lang="en-US" b="1" dirty="0" smtClean="0"/>
              <a:t>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This learning method promotes problem-based learning where inquiry must be utilized to solve technical mathematical problems. </a:t>
            </a: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the past,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used to mark the packages upon completion from the students, it was too much work. </a:t>
            </a: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From now on, each student will take turn to demonstrate the steps of solving a question from the package. </a:t>
            </a: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Students will be graded based on their participation in group discussion, steps in solving a question, and the ability to demonstrate the procedure of solving a technical problem question. 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21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000000"/>
                </a:solidFill>
                <a:effectLst/>
                <a:latin typeface="arial"/>
              </a:rPr>
              <a:t>Cooperative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89587"/>
            <a:ext cx="8686800" cy="5139813"/>
          </a:xfrm>
        </p:spPr>
        <p:txBody>
          <a:bodyPr>
            <a:normAutofit/>
          </a:bodyPr>
          <a:lstStyle/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 involves small groups of students working together to solve a problem or to complete a task.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 students in the group must actively participate. The success of the group depends on the input of each student.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This method promotes active participation, students' ability to work together, and improvement of social skills.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832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I usually lecture the topic of transistors to my students. </a:t>
            </a: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The students will use the computers in the classroom to research the theory and applications of transistors. They will be given  criteria for the research and have 3 classes to complete the task. </a:t>
            </a: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They will share their findings among the other in a group. </a:t>
            </a:r>
          </a:p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If there are missing information during the group discussion than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i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 will give them feedback at the end of the class. 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65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Outcomes and Evaluation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43781"/>
            <a:ext cx="8839200" cy="5638800"/>
          </a:xfrm>
        </p:spPr>
        <p:txBody>
          <a:bodyPr>
            <a:normAutofit/>
          </a:bodyPr>
          <a:lstStyle/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This learning method promotes independent study, information sharing, and to improve their social skills.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The students must complete the task to the satisfaction of the instructor or to the specified criteria.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The students will be graded based on their participation in the group, information sharing, and be ready to answer questions from the instructor.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271018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Learning Centers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/>
          </a:bodyPr>
          <a:lstStyle/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It involves students work independently or in small groups to complete a task or group discussion.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/>
              </a:rPr>
              <a:t>Instructor can present questions/problems/worksheets/web-search where students perform hands-on learning or research a topic on the internet.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3705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sz="2800" b="0" i="0" dirty="0" smtClean="0">
                <a:solidFill>
                  <a:srgbClr val="000000"/>
                </a:solidFill>
                <a:effectLst/>
                <a:latin typeface="Arial"/>
              </a:rPr>
              <a:t>For the topic of motor controls in my program, </a:t>
            </a:r>
            <a:r>
              <a:rPr lang="en-US" sz="3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will wire multiple motor control circuits with inserted faults for the students to troubleshoot.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students can troubleshoot the circuit independently or in a pair. 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Students will be given a criteria for troubleshooting, find and document the faults, complete the task in 2 classes.</a:t>
            </a:r>
          </a:p>
          <a:p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Students will share their findings with me when they complete the task. </a:t>
            </a:r>
          </a:p>
          <a:p>
            <a:pPr marL="0" indent="0">
              <a:buNone/>
            </a:pPr>
            <a:r>
              <a:rPr lang="en-US" sz="30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466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52400"/>
            <a:ext cx="87376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1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0501" y="927099"/>
            <a:ext cx="6604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21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84300" y="977900"/>
            <a:ext cx="6604001" cy="495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9687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406</Words>
  <Application>Microsoft Office PowerPoint</Application>
  <PresentationFormat>On-screen Show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three learner-centered approaches that i will use to improve the learning of my students are:  </vt:lpstr>
      <vt:lpstr>Cooperative Learning</vt:lpstr>
      <vt:lpstr>Objectives</vt:lpstr>
      <vt:lpstr>Outcomes and Evaluation</vt:lpstr>
      <vt:lpstr>Learning Centers</vt:lpstr>
      <vt:lpstr>Objectives</vt:lpstr>
      <vt:lpstr>PowerPoint Presentation</vt:lpstr>
      <vt:lpstr>PowerPoint Presentation</vt:lpstr>
      <vt:lpstr>PowerPoint Presentation</vt:lpstr>
      <vt:lpstr>PowerPoint Presentation</vt:lpstr>
      <vt:lpstr>Outcomes and Evaluation</vt:lpstr>
      <vt:lpstr>Problem-Based Learning &amp; Inquiry Learning</vt:lpstr>
      <vt:lpstr>Objectives</vt:lpstr>
      <vt:lpstr>Outcomes and Evaluation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three learner-centered approaches that I will use to improve the learning of my students are:   Cooperative Learning  Learning Centers  Problem-Based Learning &amp; Inquiry Learning</dc:title>
  <dc:creator>Danh Nguyen</dc:creator>
  <cp:lastModifiedBy>Danh Nguyen</cp:lastModifiedBy>
  <cp:revision>20</cp:revision>
  <dcterms:created xsi:type="dcterms:W3CDTF">2014-02-24T23:25:12Z</dcterms:created>
  <dcterms:modified xsi:type="dcterms:W3CDTF">2014-02-26T21:32:55Z</dcterms:modified>
</cp:coreProperties>
</file>