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0E14E60-BF0F-451C-A1E6-28BCB9CB7634}" type="datetimeFigureOut">
              <a:rPr lang="en-US" smtClean="0"/>
              <a:t>6/20/2014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1E206E5-CB60-414E-81DF-8BFD5CC227E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Student-Centered Learning in </a:t>
            </a:r>
            <a:br>
              <a:rPr lang="en-US" sz="4000" dirty="0" smtClean="0"/>
            </a:br>
            <a:r>
              <a:rPr lang="en-US" sz="4000" dirty="0" smtClean="0"/>
              <a:t>Electrical Engineering Technology (EET)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Leila </a:t>
            </a:r>
            <a:r>
              <a:rPr lang="en-US" dirty="0" err="1" smtClean="0"/>
              <a:t>Safavian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02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Board (4/4)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Assessment</a:t>
            </a:r>
          </a:p>
          <a:p>
            <a:pPr lvl="1"/>
            <a:r>
              <a:rPr lang="en-US" dirty="0" smtClean="0"/>
              <a:t>Each student must post their answer and post additional comments in response to at least one other student’s post;</a:t>
            </a:r>
          </a:p>
          <a:p>
            <a:pPr lvl="1"/>
            <a:r>
              <a:rPr lang="en-US" dirty="0" smtClean="0"/>
              <a:t>The credit will be applied towards their professionalism component of the course.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05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525" y="4419600"/>
            <a:ext cx="23622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Studies (1/4)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Rationale:</a:t>
            </a:r>
          </a:p>
          <a:p>
            <a:pPr marL="0" indent="0">
              <a:buNone/>
            </a:pPr>
            <a:r>
              <a:rPr lang="en-US" dirty="0" smtClean="0"/>
              <a:t>An in-depth study of a real-world case exposes the students to the challenges and limitations of problems they may face in their future careers and will expose their level of their knowledge and experience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8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Studies (2/4)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 of application in EET</a:t>
            </a:r>
          </a:p>
          <a:p>
            <a:pPr marL="0" indent="0">
              <a:buNone/>
            </a:pPr>
            <a:r>
              <a:rPr lang="en-US" dirty="0" smtClean="0"/>
              <a:t>Case study of a real-world subject as part of their Final Project course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Will expose them to what will come next in their career</a:t>
            </a:r>
          </a:p>
          <a:p>
            <a:pPr lvl="1"/>
            <a:r>
              <a:rPr lang="en-US" dirty="0" smtClean="0"/>
              <a:t>Shows the limitations of theory in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78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Case Studies (3/4)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824"/>
            <a:ext cx="8229600" cy="4325112"/>
          </a:xfrm>
        </p:spPr>
        <p:txBody>
          <a:bodyPr/>
          <a:lstStyle/>
          <a:p>
            <a:r>
              <a:rPr lang="en-US" dirty="0"/>
              <a:t>Learning Outcome</a:t>
            </a:r>
          </a:p>
          <a:p>
            <a:pPr marL="0" indent="0">
              <a:buNone/>
            </a:pPr>
            <a:r>
              <a:rPr lang="en-US" dirty="0" smtClean="0"/>
              <a:t>Given the specifications of the PLC automation system of a small factory, identify three areas where an upgrade to state-of-the-art PLC technology will enhance the production capacity of the factory by 5%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3925035"/>
            <a:ext cx="3657600" cy="2739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635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Studies (4/4)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</a:p>
          <a:p>
            <a:pPr lvl="1"/>
            <a:r>
              <a:rPr lang="en-US" dirty="0" smtClean="0"/>
              <a:t>Write a detailed report on study of the presented case and justify your claims;</a:t>
            </a:r>
          </a:p>
          <a:p>
            <a:pPr lvl="1"/>
            <a:r>
              <a:rPr lang="en-US" dirty="0" smtClean="0"/>
              <a:t>Make an oral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20770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Student-centered approaches can complement the existing approaches in the EET program;</a:t>
            </a:r>
          </a:p>
          <a:p>
            <a:endParaRPr lang="en-US" dirty="0"/>
          </a:p>
          <a:p>
            <a:r>
              <a:rPr lang="en-US" dirty="0" smtClean="0"/>
              <a:t>The additional resources required to add them are minimal;</a:t>
            </a:r>
          </a:p>
          <a:p>
            <a:endParaRPr lang="en-US" dirty="0"/>
          </a:p>
          <a:p>
            <a:r>
              <a:rPr lang="en-US" dirty="0" smtClean="0"/>
              <a:t>Other courses/modules may benefit from these or other student-centered approaches; investigation is required to determine where/how to use them.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056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Simulation-Based </a:t>
            </a:r>
            <a:r>
              <a:rPr lang="en-US" dirty="0"/>
              <a:t>L</a:t>
            </a:r>
            <a:r>
              <a:rPr lang="en-US" dirty="0" smtClean="0"/>
              <a:t>earning</a:t>
            </a:r>
          </a:p>
          <a:p>
            <a:pPr lvl="1"/>
            <a:r>
              <a:rPr lang="en-US" dirty="0" smtClean="0"/>
              <a:t>Electric Circuits course</a:t>
            </a:r>
          </a:p>
          <a:p>
            <a:r>
              <a:rPr lang="en-US" dirty="0" smtClean="0"/>
              <a:t>Discussion Boards</a:t>
            </a:r>
          </a:p>
          <a:p>
            <a:pPr lvl="1"/>
            <a:r>
              <a:rPr lang="en-US" dirty="0" smtClean="0"/>
              <a:t>Electric Machines course</a:t>
            </a:r>
          </a:p>
          <a:p>
            <a:r>
              <a:rPr lang="en-US" dirty="0" smtClean="0"/>
              <a:t>Case Studies</a:t>
            </a:r>
          </a:p>
          <a:p>
            <a:pPr lvl="1"/>
            <a:r>
              <a:rPr lang="en-US" dirty="0" smtClean="0"/>
              <a:t>Final Project course</a:t>
            </a:r>
          </a:p>
          <a:p>
            <a:r>
              <a:rPr lang="en-US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72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490" y="3931912"/>
            <a:ext cx="3606910" cy="2926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Simulation-Based Learning (1/4)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Rationale:</a:t>
            </a:r>
          </a:p>
          <a:p>
            <a:pPr marL="0" indent="0">
              <a:buNone/>
            </a:pPr>
            <a:r>
              <a:rPr lang="en-US" dirty="0" smtClean="0"/>
              <a:t>Use of simulation tools enhances students’ learning by allowing them to experiment with new ideas safely and rapidly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93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Simulation-Based Learning (2/4)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 of application in EET</a:t>
            </a:r>
          </a:p>
          <a:p>
            <a:pPr marL="0" indent="0">
              <a:buNone/>
            </a:pPr>
            <a:r>
              <a:rPr lang="en-US" dirty="0" smtClean="0"/>
              <a:t>Use of general-purpose circuit simulation software (e.g., PSCAD) for analysis and design of electric circuits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Allows self-guided experimentation</a:t>
            </a:r>
          </a:p>
          <a:p>
            <a:pPr lvl="1"/>
            <a:r>
              <a:rPr lang="en-US" dirty="0" smtClean="0"/>
              <a:t>Accelerates the rate of learning of complex circuits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20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Simulation-Based Learning (3/4)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Outcome</a:t>
            </a:r>
          </a:p>
          <a:p>
            <a:pPr marL="0" indent="0">
              <a:buNone/>
            </a:pPr>
            <a:r>
              <a:rPr lang="en-US" dirty="0" smtClean="0"/>
              <a:t>Develop a simulation model of a series RLC circuit (with given component values) and determine its resonance frequency with an accuracy of ±1 rad/s;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4226935"/>
            <a:ext cx="4419600" cy="249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91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Simulation-Based Learning (4/4)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</a:p>
          <a:p>
            <a:pPr lvl="1"/>
            <a:r>
              <a:rPr lang="en-US" dirty="0" smtClean="0"/>
              <a:t>Write a report on your simulation experiments;</a:t>
            </a:r>
          </a:p>
          <a:p>
            <a:pPr lvl="1"/>
            <a:r>
              <a:rPr lang="en-US" dirty="0" smtClean="0"/>
              <a:t>Hand in the report with the simulation file;</a:t>
            </a:r>
          </a:p>
          <a:p>
            <a:pPr lvl="1"/>
            <a:r>
              <a:rPr lang="en-US" dirty="0" smtClean="0"/>
              <a:t>Arrange an in-person meeting with the instructor to go over the simulation model and answer questions in person;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611934"/>
            <a:ext cx="2615911" cy="2103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573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28" y="838200"/>
            <a:ext cx="7847172" cy="5877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1888"/>
            <a:ext cx="8229600" cy="4325112"/>
          </a:xfrm>
        </p:spPr>
        <p:txBody>
          <a:bodyPr/>
          <a:lstStyle/>
          <a:p>
            <a:r>
              <a:rPr lang="en-US" dirty="0" smtClean="0"/>
              <a:t>Rationale:</a:t>
            </a:r>
          </a:p>
          <a:p>
            <a:pPr marL="0" indent="0">
              <a:buNone/>
            </a:pPr>
            <a:r>
              <a:rPr lang="en-US" dirty="0" smtClean="0"/>
              <a:t>A properly designed discussion board allows students to share their thoughts and engage in a  collective discussion of a certain subject matter;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With proper moderation from the instructor, this method can be a very effective extension of classroom discussions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Board (1/4)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60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8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838200"/>
            <a:ext cx="8312727" cy="5520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Board (2/4)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Area of application in EET</a:t>
            </a:r>
          </a:p>
          <a:p>
            <a:pPr marL="0" indent="0">
              <a:buNone/>
            </a:pPr>
            <a:r>
              <a:rPr lang="en-US" sz="2800" dirty="0" smtClean="0"/>
              <a:t>Discussion on the specialized application areas and requirements of electric machines (for example in wind power systems)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Advantages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Extends the time to discuss beyond the class and its time/space limitations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Allows the students to work collectively and learn from each other’s experiences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82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Discussion Board (3/4)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Learning Outcome</a:t>
            </a:r>
          </a:p>
          <a:p>
            <a:pPr marL="0" indent="0">
              <a:buNone/>
            </a:pPr>
            <a:r>
              <a:rPr lang="en-US" sz="2800" dirty="0" smtClean="0"/>
              <a:t>List three areas of application of electric machines beyond what was discussed in the lecture on </a:t>
            </a:r>
            <a:r>
              <a:rPr lang="en-US" sz="2800" smtClean="0"/>
              <a:t>Monday </a:t>
            </a:r>
            <a:r>
              <a:rPr lang="en-US" sz="2800" smtClean="0"/>
              <a:t>along </a:t>
            </a:r>
            <a:r>
              <a:rPr lang="en-US" sz="2800" dirty="0" smtClean="0"/>
              <a:t>with reasons for your choices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2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442</TotalTime>
  <Words>530</Words>
  <Application>Microsoft Office PowerPoint</Application>
  <PresentationFormat>On-screen Show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Student-Centered Learning in  Electrical Engineering Technology (EET)</vt:lpstr>
      <vt:lpstr>Outline</vt:lpstr>
      <vt:lpstr>Simulation-Based Learning (1/4)</vt:lpstr>
      <vt:lpstr>Simulation-Based Learning (2/4)</vt:lpstr>
      <vt:lpstr>Simulation-Based Learning (3/4)</vt:lpstr>
      <vt:lpstr>Simulation-Based Learning (4/4)</vt:lpstr>
      <vt:lpstr>Discussion Board (1/4)</vt:lpstr>
      <vt:lpstr>Discussion Board (2/4)</vt:lpstr>
      <vt:lpstr>Discussion Board (3/4)</vt:lpstr>
      <vt:lpstr>Discussion Board (4/4)</vt:lpstr>
      <vt:lpstr>Case Studies (1/4)</vt:lpstr>
      <vt:lpstr>Case Studies (2/4)</vt:lpstr>
      <vt:lpstr>Case Studies (3/4)</vt:lpstr>
      <vt:lpstr>Case Studies (4/4)</vt:lpstr>
      <vt:lpstr>Conclusions </vt:lpstr>
    </vt:vector>
  </TitlesOfParts>
  <Company>Red River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Student-Centered Learning in Electrical Engineering Technology (EET)</dc:title>
  <dc:creator>Leila S Safavian</dc:creator>
  <cp:lastModifiedBy>Leila S Safavian</cp:lastModifiedBy>
  <cp:revision>29</cp:revision>
  <dcterms:created xsi:type="dcterms:W3CDTF">2014-06-20T00:26:09Z</dcterms:created>
  <dcterms:modified xsi:type="dcterms:W3CDTF">2014-06-20T17:26:02Z</dcterms:modified>
</cp:coreProperties>
</file>