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9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9" autoAdjust="0"/>
  </p:normalViewPr>
  <p:slideViewPr>
    <p:cSldViewPr>
      <p:cViewPr>
        <p:scale>
          <a:sx n="43" d="100"/>
          <a:sy n="43" d="100"/>
        </p:scale>
        <p:origin x="-1459" y="-3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AA25AAE-4347-4D37-800E-920666F8A6D3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 Narrow" pitchFamily="34" charset="0"/>
              </a:rPr>
              <a:t>Student Centered Learning</a:t>
            </a:r>
            <a:endParaRPr lang="en-US" sz="3600" dirty="0">
              <a:latin typeface="Arial Narrow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190164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38325"/>
            <a:ext cx="4648200" cy="348615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 algn="ctr">
              <a:buFont typeface="Arial" pitchFamily="34" charset="0"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Weekly Review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One on One Discussion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1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2758440"/>
            <a:ext cx="2286000" cy="164592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Benefits</a:t>
            </a:r>
            <a:endParaRPr lang="en-US" sz="4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The Only Material</a:t>
            </a:r>
          </a:p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Allowed in Practical</a:t>
            </a:r>
          </a:p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Testing </a:t>
            </a:r>
          </a:p>
          <a:p>
            <a:pPr algn="ctr"/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0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Scaffolding &amp; Blogs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115142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447800"/>
            <a:ext cx="3200400" cy="4267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Scaffolding &amp; Blogs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Create Daily Features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Photograph 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Menu Description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Execution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2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Students Will Be Able To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Design A Daily Feature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Execute The Feature During Service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Menu Description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Post It To Our Blog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6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398" y="1447800"/>
            <a:ext cx="3028204" cy="4267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Peer And Student Evaluation Through Class Discussion and Rubric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78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38325"/>
            <a:ext cx="4648200" cy="348615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Benefits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3600" dirty="0" smtClean="0">
                <a:latin typeface="Arial Rounded MT Bold" pitchFamily="34" charset="0"/>
              </a:rPr>
              <a:t>Practical Experience</a:t>
            </a:r>
          </a:p>
          <a:p>
            <a:pPr algn="ctr"/>
            <a:r>
              <a:rPr lang="en-US" sz="3600" dirty="0" smtClean="0">
                <a:latin typeface="Arial Rounded MT Bold" pitchFamily="34" charset="0"/>
              </a:rPr>
              <a:t>Plate Design and Description Public </a:t>
            </a:r>
            <a:r>
              <a:rPr lang="en-US" sz="3600" dirty="0" err="1" smtClean="0">
                <a:latin typeface="Arial Rounded MT Bold" pitchFamily="34" charset="0"/>
              </a:rPr>
              <a:t>FeedBack</a:t>
            </a:r>
            <a:endParaRPr lang="en-US" sz="3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150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762000"/>
            <a:ext cx="6553200" cy="5257800"/>
          </a:xfrm>
        </p:spPr>
      </p:pic>
    </p:spTree>
    <p:extLst>
      <p:ext uri="{BB962C8B-B14F-4D97-AF65-F5344CB8AC3E}">
        <p14:creationId xmlns:p14="http://schemas.microsoft.com/office/powerpoint/2010/main" val="158286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Case Study</a:t>
            </a:r>
            <a:endParaRPr lang="en-US" sz="3600" dirty="0">
              <a:latin typeface="Arial Black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76" y="2133600"/>
            <a:ext cx="2850647" cy="3048000"/>
          </a:xfrm>
        </p:spPr>
      </p:pic>
    </p:spTree>
    <p:extLst>
      <p:ext uri="{BB962C8B-B14F-4D97-AF65-F5344CB8AC3E}">
        <p14:creationId xmlns:p14="http://schemas.microsoft.com/office/powerpoint/2010/main" val="401832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047" y="1585947"/>
            <a:ext cx="3990906" cy="399090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 Black" pitchFamily="34" charset="0"/>
              </a:rPr>
              <a:t>Food Cost Analysis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Arial Black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Receiving Logs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Stock Rotations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Projected Sales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Actual Sales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Food Cost %</a:t>
            </a:r>
            <a:endParaRPr lang="en-US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80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Students Will be able to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Identify Trouble Areas</a:t>
            </a: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Categorize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nto Priority</a:t>
            </a: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Develop A Plan </a:t>
            </a: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Explain Execution</a:t>
            </a: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Propose A Time Line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43291"/>
            <a:ext cx="4648200" cy="3476217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Class Discussion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Peer Evaluation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Rubric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40907"/>
            <a:ext cx="4648200" cy="348098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 Benefits 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Universal</a:t>
            </a: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Team </a:t>
            </a: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Discussion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2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Journal</a:t>
            </a:r>
            <a:endParaRPr lang="en-US" sz="4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0" y="1600200"/>
            <a:ext cx="3086100" cy="4114800"/>
          </a:xfrm>
        </p:spPr>
      </p:pic>
    </p:spTree>
    <p:extLst>
      <p:ext uri="{BB962C8B-B14F-4D97-AF65-F5344CB8AC3E}">
        <p14:creationId xmlns:p14="http://schemas.microsoft.com/office/powerpoint/2010/main" val="31948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0" y="1447800"/>
            <a:ext cx="4267200" cy="4267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Daily Journal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From The first Day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Record Successes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Record Mistakes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&amp;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Corrections</a:t>
            </a:r>
          </a:p>
          <a:p>
            <a:pPr algn="ctr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8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The Students Will be able to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Recognize Their Mistakes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Describe Corrections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Propose Plan to Master The Tasks</a:t>
            </a:r>
          </a:p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47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107</TotalTime>
  <Words>148</Words>
  <Application>Microsoft Office PowerPoint</Application>
  <PresentationFormat>On-screen Show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Horizon</vt:lpstr>
      <vt:lpstr>Student Centered Learning</vt:lpstr>
      <vt:lpstr>Case Study</vt:lpstr>
      <vt:lpstr>Food Cost Analysis</vt:lpstr>
      <vt:lpstr>Students Will be able to</vt:lpstr>
      <vt:lpstr>Evaluation</vt:lpstr>
      <vt:lpstr> Benefits </vt:lpstr>
      <vt:lpstr>Journal</vt:lpstr>
      <vt:lpstr>Daily Journal</vt:lpstr>
      <vt:lpstr>The Students Will be able to</vt:lpstr>
      <vt:lpstr>Evaluation</vt:lpstr>
      <vt:lpstr>Benefits</vt:lpstr>
      <vt:lpstr>Scaffolding &amp; Blogs</vt:lpstr>
      <vt:lpstr>Scaffolding &amp; Blogs</vt:lpstr>
      <vt:lpstr>Students Will Be Able To</vt:lpstr>
      <vt:lpstr>Evaluation</vt:lpstr>
      <vt:lpstr>Benefits</vt:lpstr>
      <vt:lpstr>PowerPoint Presentation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workstation</dc:creator>
  <cp:lastModifiedBy>workstation</cp:lastModifiedBy>
  <cp:revision>12</cp:revision>
  <dcterms:created xsi:type="dcterms:W3CDTF">2014-06-20T02:21:16Z</dcterms:created>
  <dcterms:modified xsi:type="dcterms:W3CDTF">2014-06-20T04:42:31Z</dcterms:modified>
</cp:coreProperties>
</file>