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6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C594FBB-22D7-4FA4-BE88-9A5277ED16DB}" type="datetimeFigureOut">
              <a:rPr lang="en-CA" smtClean="0"/>
              <a:t>06/03/2014</a:t>
            </a:fld>
            <a:endParaRPr lang="en-CA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CA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26E6C3A-76AA-47D5-B4DD-7EFE10B9FEBD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594FBB-22D7-4FA4-BE88-9A5277ED16DB}" type="datetimeFigureOut">
              <a:rPr lang="en-CA" smtClean="0"/>
              <a:t>06/03/2014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6E6C3A-76AA-47D5-B4DD-7EFE10B9FEBD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594FBB-22D7-4FA4-BE88-9A5277ED16DB}" type="datetimeFigureOut">
              <a:rPr lang="en-CA" smtClean="0"/>
              <a:t>06/03/2014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6E6C3A-76AA-47D5-B4DD-7EFE10B9FEBD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594FBB-22D7-4FA4-BE88-9A5277ED16DB}" type="datetimeFigureOut">
              <a:rPr lang="en-CA" smtClean="0"/>
              <a:t>06/03/2014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6E6C3A-76AA-47D5-B4DD-7EFE10B9FEBD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594FBB-22D7-4FA4-BE88-9A5277ED16DB}" type="datetimeFigureOut">
              <a:rPr lang="en-CA" smtClean="0"/>
              <a:t>06/03/2014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6E6C3A-76AA-47D5-B4DD-7EFE10B9FEBD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594FBB-22D7-4FA4-BE88-9A5277ED16DB}" type="datetimeFigureOut">
              <a:rPr lang="en-CA" smtClean="0"/>
              <a:t>06/03/2014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6E6C3A-76AA-47D5-B4DD-7EFE10B9FEBD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594FBB-22D7-4FA4-BE88-9A5277ED16DB}" type="datetimeFigureOut">
              <a:rPr lang="en-CA" smtClean="0"/>
              <a:t>06/03/2014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6E6C3A-76AA-47D5-B4DD-7EFE10B9FEBD}" type="slidenum">
              <a:rPr lang="en-CA" smtClean="0"/>
              <a:t>‹#›</a:t>
            </a:fld>
            <a:endParaRPr lang="en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594FBB-22D7-4FA4-BE88-9A5277ED16DB}" type="datetimeFigureOut">
              <a:rPr lang="en-CA" smtClean="0"/>
              <a:t>06/03/2014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6E6C3A-76AA-47D5-B4DD-7EFE10B9FEBD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594FBB-22D7-4FA4-BE88-9A5277ED16DB}" type="datetimeFigureOut">
              <a:rPr lang="en-CA" smtClean="0"/>
              <a:t>06/03/2014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6E6C3A-76AA-47D5-B4DD-7EFE10B9FEBD}" type="slidenum">
              <a:rPr lang="en-CA" smtClean="0"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C594FBB-22D7-4FA4-BE88-9A5277ED16DB}" type="datetimeFigureOut">
              <a:rPr lang="en-CA" smtClean="0"/>
              <a:t>06/03/2014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6E6C3A-76AA-47D5-B4DD-7EFE10B9FEBD}" type="slidenum">
              <a:rPr lang="en-CA" smtClean="0"/>
              <a:t>‹#›</a:t>
            </a:fld>
            <a:endParaRPr lang="en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C594FBB-22D7-4FA4-BE88-9A5277ED16DB}" type="datetimeFigureOut">
              <a:rPr lang="en-CA" smtClean="0"/>
              <a:t>06/03/2014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26E6C3A-76AA-47D5-B4DD-7EFE10B9FEBD}" type="slidenum">
              <a:rPr lang="en-CA" smtClean="0"/>
              <a:t>‹#›</a:t>
            </a:fld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C594FBB-22D7-4FA4-BE88-9A5277ED16DB}" type="datetimeFigureOut">
              <a:rPr lang="en-CA" smtClean="0"/>
              <a:t>06/03/2014</a:t>
            </a:fld>
            <a:endParaRPr lang="en-CA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C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26E6C3A-76AA-47D5-B4DD-7EFE10B9FEBD}" type="slidenum">
              <a:rPr lang="en-CA" smtClean="0"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Student Based Learning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the Piping Trades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4416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Pumping systems used in the piping trades.</a:t>
            </a:r>
          </a:p>
          <a:p>
            <a:endParaRPr lang="en-US" dirty="0"/>
          </a:p>
          <a:p>
            <a:r>
              <a:rPr lang="en-US" dirty="0" smtClean="0"/>
              <a:t>The student will receive an explanation on the various pumps used in the piping trades.</a:t>
            </a:r>
          </a:p>
          <a:p>
            <a:r>
              <a:rPr lang="en-US" dirty="0" smtClean="0"/>
              <a:t>When explanation has been completed the student is then asked to review the performance of example pumps under various conditions listed in a requirement package. 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Based – Hands 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2408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Pump Evaluations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3152537"/>
              </p:ext>
            </p:extLst>
          </p:nvPr>
        </p:nvGraphicFramePr>
        <p:xfrm>
          <a:off x="4644008" y="1556792"/>
          <a:ext cx="3497263" cy="452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Acrobat Document" r:id="rId3" imgW="5829103" imgH="7543564" progId="AcroExch.Document.11">
                  <p:embed/>
                </p:oleObj>
              </mc:Choice>
              <mc:Fallback>
                <p:oleObj name="Acrobat Document" r:id="rId3" imgW="5829103" imgH="7543564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44008" y="1556792"/>
                        <a:ext cx="3497263" cy="4525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1600" y="1844824"/>
            <a:ext cx="31683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 Pump Systems are evaluated, with a student assessment of the results of the testing of the pumping systems. 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340521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the pump worksheet package provided, the student will evaluate the operation of the three various types of pumps used to deliver water to a point of use.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552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approach learning for the piping trades.</a:t>
            </a:r>
          </a:p>
          <a:p>
            <a:endParaRPr lang="en-US" dirty="0"/>
          </a:p>
          <a:p>
            <a:r>
              <a:rPr lang="en-US" dirty="0" smtClean="0"/>
              <a:t>The building mechanical trades are regulated by rules which dictate a minimum installation standard.</a:t>
            </a:r>
          </a:p>
          <a:p>
            <a:endParaRPr lang="en-US" dirty="0"/>
          </a:p>
          <a:p>
            <a:r>
              <a:rPr lang="en-US" dirty="0" smtClean="0"/>
              <a:t>These basic minimum standards are required to known by memory to be efficient in the trade. 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Piping and Mechanical Trades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4727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build on the teaching on the use of the code bocks, a seek and retrieve method of learning can be used.</a:t>
            </a:r>
          </a:p>
          <a:p>
            <a:endParaRPr lang="en-US" dirty="0"/>
          </a:p>
          <a:p>
            <a:r>
              <a:rPr lang="en-US" dirty="0" smtClean="0"/>
              <a:t>Provide a realist building plan and ask the student to retrieve the information found in the code books to solve the code related issues for the building plan.</a:t>
            </a:r>
          </a:p>
          <a:p>
            <a:endParaRPr lang="en-US" dirty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the Code Books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4868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are required to use the plumbing code to source the information required to answer the questions in the following building package.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550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595471282"/>
              </p:ext>
            </p:extLst>
          </p:nvPr>
        </p:nvGraphicFramePr>
        <p:xfrm>
          <a:off x="163600" y="332657"/>
          <a:ext cx="4223208" cy="6525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Acrobat Document" r:id="rId3" imgW="7543768" imgH="11658431" progId="AcroExch.Document.11">
                  <p:embed/>
                </p:oleObj>
              </mc:Choice>
              <mc:Fallback>
                <p:oleObj name="Acrobat Document" r:id="rId3" imgW="7543768" imgH="11658431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600" y="332657"/>
                        <a:ext cx="4223208" cy="65253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Content Placeholder 7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169290250"/>
              </p:ext>
            </p:extLst>
          </p:nvPr>
        </p:nvGraphicFramePr>
        <p:xfrm>
          <a:off x="4716016" y="392840"/>
          <a:ext cx="4176464" cy="6453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Acrobat Document" r:id="rId5" imgW="7543768" imgH="11658431" progId="AcroExch.Document.11">
                  <p:embed/>
                </p:oleObj>
              </mc:Choice>
              <mc:Fallback>
                <p:oleObj name="Acrobat Document" r:id="rId5" imgW="7543768" imgH="11658431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16016" y="392840"/>
                        <a:ext cx="4176464" cy="64531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71600" y="3891501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Drawings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5580112" y="389240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Related Questions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9363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Fixtures and mechanical devices are used in the piping trades.</a:t>
            </a:r>
          </a:p>
          <a:p>
            <a:endParaRPr lang="en-US" dirty="0"/>
          </a:p>
          <a:p>
            <a:r>
              <a:rPr lang="en-US" dirty="0" smtClean="0"/>
              <a:t>Each device or fixture in a mechanical system has a specific installation requirement.</a:t>
            </a:r>
          </a:p>
          <a:p>
            <a:endParaRPr lang="en-US" dirty="0" smtClean="0"/>
          </a:p>
          <a:p>
            <a:r>
              <a:rPr lang="en-US" dirty="0" smtClean="0"/>
              <a:t>The Web Quest is used to show the student the vast choices available for plumbing fixtures and importance of rough-in measurements.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Systems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8503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web is used to source a specified fixture or device.</a:t>
            </a:r>
          </a:p>
          <a:p>
            <a:endParaRPr lang="en-US" dirty="0" smtClean="0"/>
          </a:p>
          <a:p>
            <a:r>
              <a:rPr lang="en-US" dirty="0" smtClean="0"/>
              <a:t>A specific fixture is searched for on the internet web using the make, model, and part numbers provided by the instructor.</a:t>
            </a:r>
          </a:p>
          <a:p>
            <a:endParaRPr lang="en-US" dirty="0"/>
          </a:p>
          <a:p>
            <a:r>
              <a:rPr lang="en-US" dirty="0" smtClean="0"/>
              <a:t>Rough-in measurements and specific installation requirement are to resourced for review by instructor. </a:t>
            </a:r>
          </a:p>
          <a:p>
            <a:endParaRPr lang="en-US" dirty="0" smtClean="0"/>
          </a:p>
          <a:p>
            <a:r>
              <a:rPr lang="en-US" dirty="0" smtClean="0"/>
              <a:t>Alternative Fixtures or devices which will equal the specified are to be resourced. 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Looking for the Fixture or Device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7604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web quest is used to show the student how and where the required mechanical documentation can be resourced when the fixture or device is not on site.</a:t>
            </a:r>
          </a:p>
          <a:p>
            <a:endParaRPr lang="en-US" dirty="0"/>
          </a:p>
          <a:p>
            <a:r>
              <a:rPr lang="en-US" dirty="0" smtClean="0"/>
              <a:t>Not all fixtures are the same and this tool is used to prove the fact.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Quest Reasoning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3211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are to locate the required rough-in information for common plumbing fixtures and devices used in a residential dwelling. Using the web the student may use the specified fixtures or provide the information to install a fixture which is considered an equal service value.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5612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175</TotalTime>
  <Words>457</Words>
  <Application>Microsoft Office PowerPoint</Application>
  <PresentationFormat>On-screen Show (4:3)</PresentationFormat>
  <Paragraphs>43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Concourse</vt:lpstr>
      <vt:lpstr>Acrobat Document</vt:lpstr>
      <vt:lpstr>Student Based Learning</vt:lpstr>
      <vt:lpstr>Piping and Mechanical Trades</vt:lpstr>
      <vt:lpstr>Learning the Code Books</vt:lpstr>
      <vt:lpstr>PowerPoint Presentation</vt:lpstr>
      <vt:lpstr>PowerPoint Presentation</vt:lpstr>
      <vt:lpstr>Mechanical Systems</vt:lpstr>
      <vt:lpstr>Looking for the Fixture or Device</vt:lpstr>
      <vt:lpstr>Web Quest Reasoning</vt:lpstr>
      <vt:lpstr>PowerPoint Presentation</vt:lpstr>
      <vt:lpstr>Student Based – Hands On</vt:lpstr>
      <vt:lpstr>Water Pump Evaluations</vt:lpstr>
      <vt:lpstr>Assignment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Based Learning</dc:title>
  <dc:creator>Tony</dc:creator>
  <cp:lastModifiedBy>workstation</cp:lastModifiedBy>
  <cp:revision>16</cp:revision>
  <dcterms:created xsi:type="dcterms:W3CDTF">2014-02-21T21:24:14Z</dcterms:created>
  <dcterms:modified xsi:type="dcterms:W3CDTF">2014-03-06T15:49:10Z</dcterms:modified>
</cp:coreProperties>
</file>