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4" r:id="rId1"/>
  </p:sldMasterIdLst>
  <p:notesMasterIdLst>
    <p:notesMasterId r:id="rId19"/>
  </p:notesMasterIdLst>
  <p:sldIdLst>
    <p:sldId id="257" r:id="rId2"/>
    <p:sldId id="265" r:id="rId3"/>
    <p:sldId id="259" r:id="rId4"/>
    <p:sldId id="260" r:id="rId5"/>
    <p:sldId id="258" r:id="rId6"/>
    <p:sldId id="273" r:id="rId7"/>
    <p:sldId id="269" r:id="rId8"/>
    <p:sldId id="274" r:id="rId9"/>
    <p:sldId id="261" r:id="rId10"/>
    <p:sldId id="266" r:id="rId11"/>
    <p:sldId id="267" r:id="rId12"/>
    <p:sldId id="268" r:id="rId13"/>
    <p:sldId id="262" r:id="rId14"/>
    <p:sldId id="264" r:id="rId15"/>
    <p:sldId id="263" r:id="rId16"/>
    <p:sldId id="276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37" autoAdjust="0"/>
  </p:normalViewPr>
  <p:slideViewPr>
    <p:cSldViewPr>
      <p:cViewPr>
        <p:scale>
          <a:sx n="87" d="100"/>
          <a:sy n="87" d="100"/>
        </p:scale>
        <p:origin x="-1668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BDE20-C0F6-4C11-82FE-40AF02CBB124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40383-C10F-4CCA-B116-8BC28045E4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905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40383-C10F-4CCA-B116-8BC28045E484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545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352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401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68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98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232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81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14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59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655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062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967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16FE9-C1F2-4AC1-A556-56C315B7F7AB}" type="datetimeFigureOut">
              <a:rPr lang="en-CA" smtClean="0"/>
              <a:t>29/04/2014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B007-1747-4AAD-9F49-1CF4766C64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492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5" r:id="rId1"/>
    <p:sldLayoutId id="2147484226" r:id="rId2"/>
    <p:sldLayoutId id="2147484227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33" r:id="rId9"/>
    <p:sldLayoutId id="2147484234" r:id="rId10"/>
    <p:sldLayoutId id="21474842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Vanessa’s attempt to learn how to play 3 basic chords on the guitar</a:t>
            </a:r>
            <a:endParaRPr lang="en-CA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35454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4040188" cy="639762"/>
          </a:xfrm>
        </p:spPr>
        <p:txBody>
          <a:bodyPr/>
          <a:lstStyle/>
          <a:p>
            <a:r>
              <a:rPr lang="en-US" dirty="0" smtClean="0"/>
              <a:t>The A chord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749" y="2492897"/>
            <a:ext cx="4231051" cy="3173288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4005654" cy="3168352"/>
          </a:xfrm>
        </p:spPr>
      </p:pic>
    </p:spTree>
    <p:extLst>
      <p:ext uri="{BB962C8B-B14F-4D97-AF65-F5344CB8AC3E}">
        <p14:creationId xmlns:p14="http://schemas.microsoft.com/office/powerpoint/2010/main" val="1751821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4040188" cy="639762"/>
          </a:xfrm>
        </p:spPr>
        <p:txBody>
          <a:bodyPr/>
          <a:lstStyle/>
          <a:p>
            <a:r>
              <a:rPr lang="en-US" dirty="0" smtClean="0"/>
              <a:t>The D Chord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65" y="2492897"/>
            <a:ext cx="4608512" cy="3456384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68" y="2492896"/>
            <a:ext cx="3558376" cy="3384377"/>
          </a:xfrm>
        </p:spPr>
      </p:pic>
    </p:spTree>
    <p:extLst>
      <p:ext uri="{BB962C8B-B14F-4D97-AF65-F5344CB8AC3E}">
        <p14:creationId xmlns:p14="http://schemas.microsoft.com/office/powerpoint/2010/main" val="3114737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Proper vs. Vanessa’s finger placement technique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 Chord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6" y="2564904"/>
            <a:ext cx="4004723" cy="345638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Vanessa’s finger placement</a:t>
            </a:r>
            <a:endParaRPr lang="en-C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492896"/>
            <a:ext cx="4231051" cy="3600399"/>
          </a:xfrm>
        </p:spPr>
      </p:pic>
    </p:spTree>
    <p:extLst>
      <p:ext uri="{BB962C8B-B14F-4D97-AF65-F5344CB8AC3E}">
        <p14:creationId xmlns:p14="http://schemas.microsoft.com/office/powerpoint/2010/main" val="2073693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E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202825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D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06853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Here I am practicing the A Chord and strumming.</a:t>
            </a:r>
            <a:endParaRPr lang="en-CA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852557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learn how to play Guitar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ways for an individual to learn how to play guitar, it all depends on your particular learning style.</a:t>
            </a:r>
          </a:p>
          <a:p>
            <a:r>
              <a:rPr lang="en-US" dirty="0" smtClean="0"/>
              <a:t>Books </a:t>
            </a:r>
          </a:p>
          <a:p>
            <a:r>
              <a:rPr lang="en-US" dirty="0" smtClean="0"/>
              <a:t>Videos</a:t>
            </a:r>
          </a:p>
          <a:p>
            <a:r>
              <a:rPr lang="en-US" dirty="0" smtClean="0"/>
              <a:t>CD’s </a:t>
            </a:r>
          </a:p>
          <a:p>
            <a:r>
              <a:rPr lang="en-US" dirty="0" smtClean="0"/>
              <a:t>Guitar Instructor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7105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 what did I learn from this assignment?</a:t>
            </a:r>
          </a:p>
          <a:p>
            <a:r>
              <a:rPr lang="en-US" dirty="0" smtClean="0"/>
              <a:t>#1 lesson- I am a hands on learner who really needs a Guitar Instructor to teach me how to play the guitar.</a:t>
            </a:r>
          </a:p>
          <a:p>
            <a:r>
              <a:rPr lang="en-US" dirty="0" smtClean="0"/>
              <a:t>#2 lesson-Practice, practice, practice!!! I spent more time jumping from reading and watching videos with hopes of learning when in reality I just need to keep on practicing one chord at a time till I felt I have mastered it then move on to the next chord.  Lesson learned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91772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The guitar I used to learn 3 Basic Chords. This is the guitar that my Dad gave my daughter, I decided to borrow it and try to teach myself how to play the guitar.  </a:t>
            </a:r>
            <a:endParaRPr lang="en-CA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639852" cy="4853136"/>
          </a:xfrm>
        </p:spPr>
      </p:pic>
    </p:spTree>
    <p:extLst>
      <p:ext uri="{BB962C8B-B14F-4D97-AF65-F5344CB8AC3E}">
        <p14:creationId xmlns:p14="http://schemas.microsoft.com/office/powerpoint/2010/main" val="334820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I took a trip to the local public library and came across this video, it was the only video I could find on guitar lessons. The video is for 6 to 10 year olds.    </a:t>
            </a:r>
            <a:endParaRPr lang="en-C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819352" cy="4999286"/>
          </a:xfrm>
        </p:spPr>
      </p:pic>
    </p:spTree>
    <p:extLst>
      <p:ext uri="{BB962C8B-B14F-4D97-AF65-F5344CB8AC3E}">
        <p14:creationId xmlns:p14="http://schemas.microsoft.com/office/powerpoint/2010/main" val="395752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151216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Here I am watching the video and attempting to tune the guitar for my first lesson in guitar playing.</a:t>
            </a:r>
            <a:endParaRPr lang="en-CA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702941"/>
            <a:ext cx="5897629" cy="4423222"/>
          </a:xfrm>
        </p:spPr>
      </p:pic>
    </p:spTree>
    <p:extLst>
      <p:ext uri="{BB962C8B-B14F-4D97-AF65-F5344CB8AC3E}">
        <p14:creationId xmlns:p14="http://schemas.microsoft.com/office/powerpoint/2010/main" val="749307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 found these two books at the public library and spent two hours reading through them.  </a:t>
            </a:r>
            <a:endParaRPr lang="en-CA" sz="3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528725" cy="4896544"/>
          </a:xfrm>
        </p:spPr>
      </p:pic>
    </p:spTree>
    <p:extLst>
      <p:ext uri="{BB962C8B-B14F-4D97-AF65-F5344CB8AC3E}">
        <p14:creationId xmlns:p14="http://schemas.microsoft.com/office/powerpoint/2010/main" val="307712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08912" cy="136815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All the chords that are played on the guitar.  I hope to learn them all one day</a:t>
            </a:r>
            <a:r>
              <a:rPr lang="en-US" dirty="0" smtClean="0"/>
              <a:t>.  </a:t>
            </a:r>
            <a:r>
              <a:rPr lang="en-US" sz="3200" dirty="0" smtClean="0"/>
              <a:t>But for this assignment I am starting out with 3 basic chords.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88840"/>
            <a:ext cx="3989110" cy="4525963"/>
          </a:xfrm>
        </p:spPr>
      </p:pic>
    </p:spTree>
    <p:extLst>
      <p:ext uri="{BB962C8B-B14F-4D97-AF65-F5344CB8AC3E}">
        <p14:creationId xmlns:p14="http://schemas.microsoft.com/office/powerpoint/2010/main" val="211179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First step in guitar lessons, know which finger is what number so you can follow along with the book or video.</a:t>
            </a:r>
            <a:endParaRPr lang="en-CA" sz="3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04864"/>
            <a:ext cx="4968552" cy="4223269"/>
          </a:xfrm>
        </p:spPr>
      </p:pic>
    </p:spTree>
    <p:extLst>
      <p:ext uri="{BB962C8B-B14F-4D97-AF65-F5344CB8AC3E}">
        <p14:creationId xmlns:p14="http://schemas.microsoft.com/office/powerpoint/2010/main" val="321927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331236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 did go to the You Tube site and watched a few videos, but could not keep up with the video. </a:t>
            </a:r>
            <a:br>
              <a:rPr lang="en-US" sz="3200" dirty="0" smtClean="0"/>
            </a:br>
            <a:r>
              <a:rPr lang="en-US" sz="3200" dirty="0" smtClean="0"/>
              <a:t>So I hit the books again</a:t>
            </a:r>
            <a:r>
              <a:rPr lang="en-US" sz="3200" dirty="0" smtClean="0"/>
              <a:t>….</a:t>
            </a:r>
            <a:br>
              <a:rPr lang="en-US" sz="3200" dirty="0" smtClean="0"/>
            </a:br>
            <a:r>
              <a:rPr lang="en-US" sz="3200" dirty="0" smtClean="0"/>
              <a:t>Here’s one of the links I watched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http://www.youtube.com/watch?v=Jg-BRpn38L8</a:t>
            </a:r>
            <a:endParaRPr lang="en-CA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17032"/>
            <a:ext cx="3861999" cy="2736304"/>
          </a:xfrm>
        </p:spPr>
      </p:pic>
    </p:spTree>
    <p:extLst>
      <p:ext uri="{BB962C8B-B14F-4D97-AF65-F5344CB8AC3E}">
        <p14:creationId xmlns:p14="http://schemas.microsoft.com/office/powerpoint/2010/main" val="1858789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page I used to learn the 3 basic chords A, D, and E </a:t>
            </a:r>
            <a:br>
              <a:rPr lang="en-US" sz="2800" dirty="0" smtClean="0"/>
            </a:br>
            <a:r>
              <a:rPr lang="en-US" sz="2800" dirty="0" smtClean="0"/>
              <a:t>Book- Guitar for Dummies Page 41.</a:t>
            </a:r>
            <a:endParaRPr lang="en-CA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1906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414</Words>
  <Application>Microsoft Office PowerPoint</Application>
  <PresentationFormat>On-screen Show (4:3)</PresentationFormat>
  <Paragraphs>32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Vanessa’s attempt to learn how to play 3 basic chords on the guitar</vt:lpstr>
      <vt:lpstr>The guitar I used to learn 3 Basic Chords. This is the guitar that my Dad gave my daughter, I decided to borrow it and try to teach myself how to play the guitar.  </vt:lpstr>
      <vt:lpstr>I took a trip to the local public library and came across this video, it was the only video I could find on guitar lessons. The video is for 6 to 10 year olds.    </vt:lpstr>
      <vt:lpstr>Here I am watching the video and attempting to tune the guitar for my first lesson in guitar playing.</vt:lpstr>
      <vt:lpstr>I found these two books at the public library and spent two hours reading through them.  </vt:lpstr>
      <vt:lpstr>All the chords that are played on the guitar.  I hope to learn them all one day.  But for this assignment I am starting out with 3 basic chords.</vt:lpstr>
      <vt:lpstr>First step in guitar lessons, know which finger is what number so you can follow along with the book or video.</vt:lpstr>
      <vt:lpstr>I did go to the You Tube site and watched a few videos, but could not keep up with the video.  So I hit the books again…. Here’s one of the links I watched http://www.youtube.com/watch?v=Jg-BRpn38L8</vt:lpstr>
      <vt:lpstr>The page I used to learn the 3 basic chords A, D, and E  Book- Guitar for Dummies Page 41.</vt:lpstr>
      <vt:lpstr>Proper vs. Vanessa’s finger placement technique</vt:lpstr>
      <vt:lpstr>Proper vs. Vanessa’s Finger placement technique</vt:lpstr>
      <vt:lpstr>Proper vs. Vanessa’s finger placement technique</vt:lpstr>
      <vt:lpstr>Here I am practicing the E Chord and strumming.</vt:lpstr>
      <vt:lpstr>Here I am practicing the D Chord and strumming.</vt:lpstr>
      <vt:lpstr>Here I am practicing the A Chord and strumming.</vt:lpstr>
      <vt:lpstr>Ways to learn how to play Guitar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Template</dc:creator>
  <cp:lastModifiedBy>Template</cp:lastModifiedBy>
  <cp:revision>25</cp:revision>
  <dcterms:created xsi:type="dcterms:W3CDTF">2014-04-28T19:47:54Z</dcterms:created>
  <dcterms:modified xsi:type="dcterms:W3CDTF">2014-04-29T15:56:30Z</dcterms:modified>
</cp:coreProperties>
</file>