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76" r:id="rId2"/>
    <p:sldId id="292" r:id="rId3"/>
    <p:sldId id="285" r:id="rId4"/>
    <p:sldId id="286" r:id="rId5"/>
    <p:sldId id="287" r:id="rId6"/>
    <p:sldId id="288" r:id="rId7"/>
    <p:sldId id="289" r:id="rId8"/>
    <p:sldId id="290" r:id="rId9"/>
    <p:sldId id="283" r:id="rId10"/>
    <p:sldId id="291" r:id="rId11"/>
    <p:sldId id="27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950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994" y="23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055BFD-ED68-4AEB-9095-3552E61B47C9}" type="datetimeFigureOut">
              <a:rPr lang="en-US" smtClean="0"/>
              <a:t>6/17/2014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3269E5-243F-465A-AE37-12228497A6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560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52600" y="457200"/>
            <a:ext cx="3352800" cy="25146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7200" y="3124200"/>
            <a:ext cx="5867400" cy="5334000"/>
          </a:xfrm>
        </p:spPr>
        <p:txBody>
          <a:bodyPr/>
          <a:lstStyle/>
          <a:p>
            <a:endParaRPr lang="en-US" dirty="0" smtClean="0"/>
          </a:p>
          <a:p>
            <a:r>
              <a:rPr lang="en-US" sz="1400" smtClean="0"/>
              <a:t>Blair</a:t>
            </a:r>
            <a:endParaRPr lang="en-US" sz="1400" dirty="0" smtClean="0"/>
          </a:p>
          <a:p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269E5-243F-465A-AE37-12228497A6F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87657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Blair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269E5-243F-465A-AE37-12228497A6F1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8393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269E5-243F-465A-AE37-12228497A6F1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2709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400" dirty="0" smtClean="0"/>
              <a:t>Introduction </a:t>
            </a:r>
            <a:r>
              <a:rPr lang="en-US" sz="1400" dirty="0" smtClean="0"/>
              <a:t> - Alan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269E5-243F-465A-AE37-12228497A6F1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3864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66800" y="5334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/>
              <a:t>Kim</a:t>
            </a:r>
            <a:endParaRPr lang="en-US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269E5-243F-465A-AE37-12228497A6F1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3404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Kim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269E5-243F-465A-AE37-12228497A6F1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2396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66800" y="5334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/>
              <a:t>Bruce</a:t>
            </a:r>
            <a:endParaRPr lang="en-US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269E5-243F-465A-AE37-12228497A6F1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3404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66800" y="5334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/>
              <a:t>Bruce</a:t>
            </a:r>
            <a:endParaRPr lang="en-US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269E5-243F-465A-AE37-12228497A6F1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3404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66800" y="5334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/>
              <a:t>Bruce</a:t>
            </a:r>
            <a:endParaRPr lang="en-US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269E5-243F-465A-AE37-12228497A6F1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3404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66800" y="5334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/>
              <a:t>Bruce</a:t>
            </a:r>
            <a:endParaRPr lang="en-US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269E5-243F-465A-AE37-12228497A6F1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3404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Blair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269E5-243F-465A-AE37-12228497A6F1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856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76800" y="1524000"/>
            <a:ext cx="4114800" cy="20701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95850" y="3733800"/>
            <a:ext cx="4114800" cy="16764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0B70BB0-CE93-45F0-BBE8-34CBD631F5D1}" type="datetimeFigureOut">
              <a:rPr lang="en-US" smtClean="0"/>
              <a:t>6/17/2014</a:t>
            </a:fld>
            <a:endParaRPr 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818391B-A6CC-4F4C-A8A3-260520E58F5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B70BB0-CE93-45F0-BBE8-34CBD631F5D1}" type="datetimeFigureOut">
              <a:rPr lang="en-US" smtClean="0"/>
              <a:t>6/17/2014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18391B-A6CC-4F4C-A8A3-260520E58F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411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76200"/>
            <a:ext cx="173355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52600" y="76200"/>
            <a:ext cx="504825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B70BB0-CE93-45F0-BBE8-34CBD631F5D1}" type="datetimeFigureOut">
              <a:rPr lang="en-US" smtClean="0"/>
              <a:t>6/17/2014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18391B-A6CC-4F4C-A8A3-260520E58F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874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B70BB0-CE93-45F0-BBE8-34CBD631F5D1}" type="datetimeFigureOut">
              <a:rPr lang="en-US" smtClean="0"/>
              <a:t>6/17/2014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18391B-A6CC-4F4C-A8A3-260520E58F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751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B70BB0-CE93-45F0-BBE8-34CBD631F5D1}" type="datetimeFigureOut">
              <a:rPr lang="en-US" smtClean="0"/>
              <a:t>6/17/2014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18391B-A6CC-4F4C-A8A3-260520E58F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252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52600" y="1447800"/>
            <a:ext cx="33909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95900" y="1447800"/>
            <a:ext cx="33909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B70BB0-CE93-45F0-BBE8-34CBD631F5D1}" type="datetimeFigureOut">
              <a:rPr lang="en-US" smtClean="0"/>
              <a:t>6/17/2014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18391B-A6CC-4F4C-A8A3-260520E58F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9270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B70BB0-CE93-45F0-BBE8-34CBD631F5D1}" type="datetimeFigureOut">
              <a:rPr lang="en-US" smtClean="0"/>
              <a:t>6/17/2014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18391B-A6CC-4F4C-A8A3-260520E58F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045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B70BB0-CE93-45F0-BBE8-34CBD631F5D1}" type="datetimeFigureOut">
              <a:rPr lang="en-US" smtClean="0"/>
              <a:t>6/17/2014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18391B-A6CC-4F4C-A8A3-260520E58F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208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B70BB0-CE93-45F0-BBE8-34CBD631F5D1}" type="datetimeFigureOut">
              <a:rPr lang="en-US" smtClean="0"/>
              <a:t>6/17/2014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18391B-A6CC-4F4C-A8A3-260520E58F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01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B70BB0-CE93-45F0-BBE8-34CBD631F5D1}" type="datetimeFigureOut">
              <a:rPr lang="en-US" smtClean="0"/>
              <a:t>6/17/2014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18391B-A6CC-4F4C-A8A3-260520E58F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583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B70BB0-CE93-45F0-BBE8-34CBD631F5D1}" type="datetimeFigureOut">
              <a:rPr lang="en-US" smtClean="0"/>
              <a:t>6/17/2014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18391B-A6CC-4F4C-A8A3-260520E58F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582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73238" y="76200"/>
            <a:ext cx="6913562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1447800"/>
            <a:ext cx="69342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B0B70BB0-CE93-45F0-BBE8-34CBD631F5D1}" type="datetimeFigureOut">
              <a:rPr lang="en-US" smtClean="0"/>
              <a:t>6/17/2014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F818391B-A6CC-4F4C-A8A3-260520E58F55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q=http://animoto.com/play/fV3jmaS2zAMJtAlh11DxeA&amp;sa=D&amp;sntz=1&amp;usg=AFQjCNGkrmqvOODPOf9IPl2_Vwxatx_fGA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76800" y="5943600"/>
            <a:ext cx="4114800" cy="469900"/>
          </a:xfrm>
        </p:spPr>
        <p:txBody>
          <a:bodyPr/>
          <a:lstStyle/>
          <a:p>
            <a:r>
              <a:rPr lang="en-US" sz="3600" dirty="0"/>
              <a:t/>
            </a:r>
            <a:br>
              <a:rPr lang="en-US" sz="3600" dirty="0"/>
            </a:br>
            <a:endParaRPr lang="en-US" sz="1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10200" y="1676400"/>
            <a:ext cx="3200400" cy="1295400"/>
          </a:xfrm>
        </p:spPr>
        <p:txBody>
          <a:bodyPr/>
          <a:lstStyle/>
          <a:p>
            <a:r>
              <a:rPr lang="en-US" sz="4400" b="1" dirty="0" smtClean="0">
                <a:solidFill>
                  <a:schemeClr val="tx1"/>
                </a:solidFill>
                <a:latin typeface="Dotum" panose="020B0600000101010101" pitchFamily="34" charset="-127"/>
                <a:ea typeface="Dotum" panose="020B0600000101010101" pitchFamily="34" charset="-127"/>
                <a:cs typeface="BrowalliaUPC" panose="020B0604020202020204" pitchFamily="34" charset="-34"/>
              </a:rPr>
              <a:t>Multicultural</a:t>
            </a:r>
            <a:endParaRPr lang="en-US" sz="4400" b="1" dirty="0">
              <a:solidFill>
                <a:schemeClr val="tx1"/>
              </a:solidFill>
              <a:latin typeface="Dotum" panose="020B0600000101010101" pitchFamily="34" charset="-127"/>
              <a:ea typeface="Dotum" panose="020B0600000101010101" pitchFamily="34" charset="-127"/>
              <a:cs typeface="BrowalliaUPC" panose="020B0604020202020204" pitchFamily="34" charset="-34"/>
            </a:endParaRPr>
          </a:p>
          <a:p>
            <a:r>
              <a:rPr lang="en-US" sz="4400" b="1" dirty="0" smtClean="0">
                <a:solidFill>
                  <a:schemeClr val="tx1"/>
                </a:solidFill>
                <a:latin typeface="Dotum" panose="020B0600000101010101" pitchFamily="34" charset="-127"/>
                <a:ea typeface="Dotum" panose="020B0600000101010101" pitchFamily="34" charset="-127"/>
                <a:cs typeface="BrowalliaUPC" panose="020B0604020202020204" pitchFamily="34" charset="-34"/>
              </a:rPr>
              <a:t>Education</a:t>
            </a:r>
            <a:endParaRPr lang="en-US" sz="4400" b="1" dirty="0">
              <a:solidFill>
                <a:schemeClr val="tx1"/>
              </a:solidFill>
              <a:latin typeface="Dotum" panose="020B0600000101010101" pitchFamily="34" charset="-127"/>
              <a:ea typeface="Dotum" panose="020B0600000101010101" pitchFamily="34" charset="-127"/>
              <a:cs typeface="BrowalliaUPC" panose="020B0604020202020204" pitchFamily="34" charset="-34"/>
            </a:endParaRPr>
          </a:p>
        </p:txBody>
      </p:sp>
      <p:pic>
        <p:nvPicPr>
          <p:cNvPr id="4" name="Picture 3">
            <a:hlinkClick r:id="rId3"/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3505200"/>
            <a:ext cx="2286000" cy="2053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59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b="1" dirty="0">
                <a:solidFill>
                  <a:srgbClr val="FFFF00"/>
                </a:solidFill>
              </a:rPr>
              <a:t>opportunity</a:t>
            </a:r>
            <a:r>
              <a:rPr lang="en-US" dirty="0"/>
              <a:t> to learn should leave out no one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sz="1200" dirty="0" smtClean="0"/>
          </a:p>
          <a:p>
            <a:r>
              <a:rPr lang="en-US" b="1" dirty="0" smtClean="0">
                <a:solidFill>
                  <a:srgbClr val="FFFF00"/>
                </a:solidFill>
              </a:rPr>
              <a:t>Multicultural </a:t>
            </a:r>
            <a:r>
              <a:rPr lang="en-US" b="1" dirty="0">
                <a:solidFill>
                  <a:srgbClr val="FFFF00"/>
                </a:solidFill>
              </a:rPr>
              <a:t>E</a:t>
            </a:r>
            <a:r>
              <a:rPr lang="en-US" b="1" dirty="0" smtClean="0">
                <a:solidFill>
                  <a:srgbClr val="FFFF00"/>
                </a:solidFill>
              </a:rPr>
              <a:t>ducation </a:t>
            </a:r>
            <a:r>
              <a:rPr lang="en-US" b="1" dirty="0"/>
              <a:t>has never been more important than it is </a:t>
            </a:r>
            <a:r>
              <a:rPr lang="en-US" b="1" dirty="0" smtClean="0"/>
              <a:t>now!! </a:t>
            </a:r>
          </a:p>
          <a:p>
            <a:endParaRPr lang="en-US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2438400"/>
            <a:ext cx="3085560" cy="2519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91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743200"/>
            <a:ext cx="7082921" cy="144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299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609600"/>
            <a:ext cx="6477000" cy="838200"/>
          </a:xfrm>
        </p:spPr>
        <p:txBody>
          <a:bodyPr/>
          <a:lstStyle/>
          <a:p>
            <a:pPr marL="0" lvl="0" indent="0"/>
            <a:r>
              <a:rPr lang="en-US" dirty="0" smtClean="0">
                <a:ea typeface="Dotum" panose="020B0600000101010101" pitchFamily="34" charset="-127"/>
                <a:cs typeface="BrowalliaUPC" panose="020B0604020202020204" pitchFamily="34" charset="-34"/>
              </a:rPr>
              <a:t>Multicultural Education</a:t>
            </a:r>
            <a:r>
              <a:rPr lang="en-US" b="1" dirty="0">
                <a:ea typeface="Dotum" panose="020B0600000101010101" pitchFamily="34" charset="-127"/>
                <a:cs typeface="BrowalliaUPC" panose="020B0604020202020204" pitchFamily="34" charset="-34"/>
              </a:rPr>
              <a:t/>
            </a:r>
            <a:br>
              <a:rPr lang="en-US" b="1" dirty="0">
                <a:ea typeface="Dotum" panose="020B0600000101010101" pitchFamily="34" charset="-127"/>
                <a:cs typeface="BrowalliaUPC" panose="020B0604020202020204" pitchFamily="34" charset="-34"/>
              </a:rPr>
            </a:br>
            <a:endParaRPr lang="en-US" b="1" dirty="0"/>
          </a:p>
        </p:txBody>
      </p:sp>
      <p:pic>
        <p:nvPicPr>
          <p:cNvPr id="1028" name="Picture 4" descr="aroundtheworl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752600"/>
            <a:ext cx="3657600" cy="424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05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of Multicultural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Diversity of Viewpoint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Peer Learning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Cultural Appreciation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Barrier Breakdown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Unlimited Potential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122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of Multicultural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Communication Breakdown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Learner Comprehension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Cultural Misunderstandings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Politics and Religion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Gender Inequality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826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76200"/>
            <a:ext cx="6629400" cy="1219200"/>
          </a:xfrm>
        </p:spPr>
        <p:txBody>
          <a:bodyPr/>
          <a:lstStyle/>
          <a:p>
            <a:r>
              <a:rPr lang="en-US" dirty="0" smtClean="0"/>
              <a:t>Classroom Strategies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133600" y="1828562"/>
            <a:ext cx="6400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solidFill>
                  <a:srgbClr val="FFFF00"/>
                </a:solidFill>
              </a:rPr>
              <a:t>“The </a:t>
            </a:r>
            <a:r>
              <a:rPr lang="en-US" sz="4400" dirty="0">
                <a:solidFill>
                  <a:srgbClr val="FFFF00"/>
                </a:solidFill>
              </a:rPr>
              <a:t>problem of educational inequity is one of consciousness, not only one of </a:t>
            </a:r>
            <a:r>
              <a:rPr lang="en-US" sz="4400" dirty="0" smtClean="0">
                <a:solidFill>
                  <a:srgbClr val="FFFF00"/>
                </a:solidFill>
              </a:rPr>
              <a:t>practice”</a:t>
            </a:r>
          </a:p>
          <a:p>
            <a:r>
              <a:rPr lang="en-US" sz="4400" dirty="0">
                <a:solidFill>
                  <a:srgbClr val="FFFF00"/>
                </a:solidFill>
              </a:rPr>
              <a:t> </a:t>
            </a:r>
            <a:r>
              <a:rPr lang="en-US" sz="4400" dirty="0" smtClean="0">
                <a:solidFill>
                  <a:srgbClr val="FFFF00"/>
                </a:solidFill>
              </a:rPr>
              <a:t>           </a:t>
            </a:r>
          </a:p>
          <a:p>
            <a:r>
              <a:rPr lang="en-US" sz="4400" dirty="0">
                <a:solidFill>
                  <a:srgbClr val="FFFF00"/>
                </a:solidFill>
              </a:rPr>
              <a:t> </a:t>
            </a:r>
            <a:r>
              <a:rPr lang="en-US" sz="4400" dirty="0" smtClean="0">
                <a:solidFill>
                  <a:srgbClr val="FFFF00"/>
                </a:solidFill>
              </a:rPr>
              <a:t>           - Paul Gorski</a:t>
            </a:r>
            <a:endParaRPr lang="en-US" sz="4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07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0"/>
            <a:ext cx="7315200" cy="1219200"/>
          </a:xfrm>
        </p:spPr>
        <p:txBody>
          <a:bodyPr/>
          <a:lstStyle/>
          <a:p>
            <a:r>
              <a:rPr lang="en-US" dirty="0" smtClean="0"/>
              <a:t>Awareness/Sensitivity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0" y="2186609"/>
            <a:ext cx="4746812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FFFF00"/>
                </a:solidFill>
              </a:rPr>
              <a:t>Race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FFFF00"/>
                </a:solidFill>
              </a:rPr>
              <a:t>Culture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FFFF00"/>
                </a:solidFill>
              </a:rPr>
              <a:t>Gender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FFFF00"/>
                </a:solidFill>
              </a:rPr>
              <a:t>Sexual Preference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FFFF00"/>
                </a:solidFill>
              </a:rPr>
              <a:t>Economic Background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FFFF00"/>
                </a:solidFill>
              </a:rPr>
              <a:t>Disabilities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95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76200"/>
            <a:ext cx="6629400" cy="1219200"/>
          </a:xfrm>
        </p:spPr>
        <p:txBody>
          <a:bodyPr/>
          <a:lstStyle/>
          <a:p>
            <a:r>
              <a:rPr lang="en-US" dirty="0" smtClean="0"/>
              <a:t>Classroom Strategies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0" y="2186609"/>
            <a:ext cx="4813947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LANGUAGE</a:t>
            </a:r>
          </a:p>
          <a:p>
            <a:endParaRPr lang="en-US" sz="3200" dirty="0" smtClean="0">
              <a:solidFill>
                <a:srgbClr val="FFFF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FFFF00"/>
                </a:solidFill>
              </a:rPr>
              <a:t>Checkpoints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FFFF00"/>
                </a:solidFill>
              </a:rPr>
              <a:t>Frequent Assessments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FFFF00"/>
                </a:solidFill>
              </a:rPr>
              <a:t>Private Interviews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FFFF00"/>
                </a:solidFill>
              </a:rPr>
              <a:t>Participation </a:t>
            </a:r>
            <a:r>
              <a:rPr lang="en-US" sz="3200" dirty="0">
                <a:solidFill>
                  <a:srgbClr val="FFFF00"/>
                </a:solidFill>
              </a:rPr>
              <a:t>barriers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Idioms &amp; </a:t>
            </a:r>
            <a:r>
              <a:rPr lang="en-US" sz="3200" dirty="0" smtClean="0">
                <a:solidFill>
                  <a:srgbClr val="FFFF00"/>
                </a:solidFill>
              </a:rPr>
              <a:t>Taboos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9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76200"/>
            <a:ext cx="6629400" cy="1219200"/>
          </a:xfrm>
        </p:spPr>
        <p:txBody>
          <a:bodyPr/>
          <a:lstStyle/>
          <a:p>
            <a:r>
              <a:rPr lang="en-US" dirty="0" smtClean="0"/>
              <a:t>Curriculum Approaches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1" y="2186609"/>
            <a:ext cx="6400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FFFF00"/>
                </a:solidFill>
              </a:rPr>
              <a:t>Contributions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FFFF00"/>
                </a:solidFill>
              </a:rPr>
              <a:t>Additive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FFFF00"/>
                </a:solidFill>
              </a:rPr>
              <a:t>Transformation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FFFF00"/>
                </a:solidFill>
              </a:rPr>
              <a:t>Social Action</a:t>
            </a:r>
          </a:p>
        </p:txBody>
      </p:sp>
    </p:spTree>
    <p:extLst>
      <p:ext uri="{BB962C8B-B14F-4D97-AF65-F5344CB8AC3E}">
        <p14:creationId xmlns:p14="http://schemas.microsoft.com/office/powerpoint/2010/main" val="283878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The Opportunity is Now Here!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 smtClean="0">
                <a:solidFill>
                  <a:srgbClr val="FFFF00"/>
                </a:solidFill>
              </a:rPr>
              <a:t>Multicultural Education </a:t>
            </a:r>
            <a:r>
              <a:rPr lang="en-US" b="1" i="1" dirty="0">
                <a:solidFill>
                  <a:srgbClr val="FFFF00"/>
                </a:solidFill>
              </a:rPr>
              <a:t>is </a:t>
            </a:r>
            <a:r>
              <a:rPr lang="en-US" b="1" i="1" dirty="0" smtClean="0">
                <a:solidFill>
                  <a:srgbClr val="FFFF00"/>
                </a:solidFill>
              </a:rPr>
              <a:t>about…</a:t>
            </a:r>
            <a:endParaRPr lang="en-US" b="1" i="1" dirty="0">
              <a:solidFill>
                <a:srgbClr val="FFFF00"/>
              </a:solidFill>
            </a:endParaRPr>
          </a:p>
          <a:p>
            <a:pPr lvl="0"/>
            <a:r>
              <a:rPr lang="en-US" dirty="0" smtClean="0"/>
              <a:t>The </a:t>
            </a:r>
            <a:r>
              <a:rPr lang="en-US" b="1" i="1" dirty="0" smtClean="0">
                <a:solidFill>
                  <a:srgbClr val="FFFF00"/>
                </a:solidFill>
              </a:rPr>
              <a:t>opportunity</a:t>
            </a:r>
            <a:r>
              <a:rPr lang="en-US" dirty="0" smtClean="0"/>
              <a:t> to learn respect</a:t>
            </a:r>
            <a:endParaRPr lang="en-US" dirty="0"/>
          </a:p>
          <a:p>
            <a:pPr lvl="0"/>
            <a:r>
              <a:rPr lang="en-US" dirty="0" smtClean="0"/>
              <a:t>An equal </a:t>
            </a:r>
            <a:r>
              <a:rPr lang="en-US" b="1" i="1" dirty="0" smtClean="0">
                <a:solidFill>
                  <a:srgbClr val="FFFF00"/>
                </a:solidFill>
              </a:rPr>
              <a:t>opportunity</a:t>
            </a:r>
            <a:r>
              <a:rPr lang="en-US" dirty="0" smtClean="0"/>
              <a:t> for all to </a:t>
            </a:r>
            <a:r>
              <a:rPr lang="en-US" dirty="0"/>
              <a:t>learn in the classroom</a:t>
            </a:r>
          </a:p>
          <a:p>
            <a:pPr lvl="0"/>
            <a:r>
              <a:rPr lang="en-US" dirty="0" smtClean="0"/>
              <a:t>The </a:t>
            </a:r>
            <a:r>
              <a:rPr lang="en-US" b="1" i="1" dirty="0" smtClean="0">
                <a:solidFill>
                  <a:srgbClr val="FFFF00"/>
                </a:solidFill>
              </a:rPr>
              <a:t>opportunity</a:t>
            </a:r>
            <a:r>
              <a:rPr lang="en-US" dirty="0" smtClean="0"/>
              <a:t> to Compare and share </a:t>
            </a:r>
            <a:r>
              <a:rPr lang="en-US" dirty="0"/>
              <a:t>experiences </a:t>
            </a:r>
          </a:p>
          <a:p>
            <a:pPr lvl="0"/>
            <a:r>
              <a:rPr lang="en-US" dirty="0" smtClean="0"/>
              <a:t>The </a:t>
            </a:r>
            <a:r>
              <a:rPr lang="en-US" b="1" i="1" dirty="0" smtClean="0">
                <a:solidFill>
                  <a:srgbClr val="FFFF00"/>
                </a:solidFill>
              </a:rPr>
              <a:t>opportunity</a:t>
            </a:r>
            <a:r>
              <a:rPr lang="en-US" dirty="0" smtClean="0"/>
              <a:t> to gain a broader view of the world.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5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P_SPEOP_TXT_Young_Adults2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PPP_SPEOP_TXT_Young_Adults2</Template>
  <TotalTime>2249</TotalTime>
  <Words>176</Words>
  <Application>Microsoft Office PowerPoint</Application>
  <PresentationFormat>On-screen Show (4:3)</PresentationFormat>
  <Paragraphs>86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PPP_SPEOP_TXT_Young_Adults2</vt:lpstr>
      <vt:lpstr> </vt:lpstr>
      <vt:lpstr>Multicultural Education </vt:lpstr>
      <vt:lpstr>Advantages of Multicultural Education</vt:lpstr>
      <vt:lpstr>Challenges of Multicultural Education</vt:lpstr>
      <vt:lpstr>Classroom Strategies</vt:lpstr>
      <vt:lpstr>Awareness/Sensitivity</vt:lpstr>
      <vt:lpstr>Classroom Strategies</vt:lpstr>
      <vt:lpstr>Curriculum Approaches</vt:lpstr>
      <vt:lpstr>The Opportunity is Now Here!</vt:lpstr>
      <vt:lpstr>PowerPoint Presentation</vt:lpstr>
      <vt:lpstr>PowerPoint Presentation</vt:lpstr>
    </vt:vector>
  </TitlesOfParts>
  <Company>Red River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Workstation</dc:creator>
  <cp:lastModifiedBy>Blair Mineault</cp:lastModifiedBy>
  <cp:revision>202</cp:revision>
  <dcterms:created xsi:type="dcterms:W3CDTF">2013-06-11T01:23:01Z</dcterms:created>
  <dcterms:modified xsi:type="dcterms:W3CDTF">2014-06-17T20:50:22Z</dcterms:modified>
</cp:coreProperties>
</file>