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70" r:id="rId13"/>
    <p:sldId id="269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71339D-2A04-4467-9137-7FD71D8F5267}" type="datetimeFigureOut">
              <a:rPr lang="en-US" smtClean="0"/>
              <a:t>2/18/2014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8AE64-F92A-479F-A3BD-D657809F6F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71311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71339D-2A04-4467-9137-7FD71D8F5267}" type="datetimeFigureOut">
              <a:rPr lang="en-US" smtClean="0"/>
              <a:t>2/18/2014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8AE64-F92A-479F-A3BD-D657809F6F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57663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71339D-2A04-4467-9137-7FD71D8F5267}" type="datetimeFigureOut">
              <a:rPr lang="en-US" smtClean="0"/>
              <a:t>2/18/2014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8AE64-F92A-479F-A3BD-D657809F6F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88730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71339D-2A04-4467-9137-7FD71D8F5267}" type="datetimeFigureOut">
              <a:rPr lang="en-US" smtClean="0"/>
              <a:t>2/18/2014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8AE64-F92A-479F-A3BD-D657809F6F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49610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71339D-2A04-4467-9137-7FD71D8F5267}" type="datetimeFigureOut">
              <a:rPr lang="en-US" smtClean="0"/>
              <a:t>2/18/2014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8AE64-F92A-479F-A3BD-D657809F6F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02954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71339D-2A04-4467-9137-7FD71D8F5267}" type="datetimeFigureOut">
              <a:rPr lang="en-US" smtClean="0"/>
              <a:t>2/18/2014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8AE64-F92A-479F-A3BD-D657809F6F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55775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71339D-2A04-4467-9137-7FD71D8F5267}" type="datetimeFigureOut">
              <a:rPr lang="en-US" smtClean="0"/>
              <a:t>2/18/2014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8AE64-F92A-479F-A3BD-D657809F6F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15199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71339D-2A04-4467-9137-7FD71D8F5267}" type="datetimeFigureOut">
              <a:rPr lang="en-US" smtClean="0"/>
              <a:t>2/18/2014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8AE64-F92A-479F-A3BD-D657809F6F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26692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71339D-2A04-4467-9137-7FD71D8F5267}" type="datetimeFigureOut">
              <a:rPr lang="en-US" smtClean="0"/>
              <a:t>2/18/2014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8AE64-F92A-479F-A3BD-D657809F6F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56601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71339D-2A04-4467-9137-7FD71D8F5267}" type="datetimeFigureOut">
              <a:rPr lang="en-US" smtClean="0"/>
              <a:t>2/18/2014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8AE64-F92A-479F-A3BD-D657809F6F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21859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71339D-2A04-4467-9137-7FD71D8F5267}" type="datetimeFigureOut">
              <a:rPr lang="en-US" smtClean="0"/>
              <a:t>2/18/2014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8AE64-F92A-479F-A3BD-D657809F6F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46987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71339D-2A04-4467-9137-7FD71D8F5267}" type="datetimeFigureOut">
              <a:rPr lang="en-US" smtClean="0"/>
              <a:t>2/18/2014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D8AE64-F92A-479F-A3BD-D657809F6F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0177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ww.milsimempire.com/viewtopic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381001"/>
            <a:ext cx="7772400" cy="1066800"/>
          </a:xfrm>
        </p:spPr>
        <p:txBody>
          <a:bodyPr/>
          <a:lstStyle/>
          <a:p>
            <a:r>
              <a:rPr lang="en-US" dirty="0" smtClean="0"/>
              <a:t> </a:t>
            </a:r>
            <a:r>
              <a:rPr lang="en-US" sz="4800" dirty="0" smtClean="0"/>
              <a:t>Modifying a Paintball Gun </a:t>
            </a:r>
            <a:endParaRPr lang="en-US" sz="4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1371600"/>
            <a:ext cx="8153400" cy="5029200"/>
          </a:xfrm>
        </p:spPr>
        <p:txBody>
          <a:bodyPr>
            <a:normAutofit/>
          </a:bodyPr>
          <a:lstStyle/>
          <a:p>
            <a:pPr algn="l"/>
            <a:r>
              <a:rPr lang="en-US" sz="2400" dirty="0" smtClean="0">
                <a:solidFill>
                  <a:schemeClr val="tx1"/>
                </a:solidFill>
              </a:rPr>
              <a:t>Why do I want to modify a paintball gun? Four reasons:</a:t>
            </a:r>
          </a:p>
          <a:p>
            <a:pPr marL="457200" indent="-457200" algn="l">
              <a:buFont typeface="+mj-lt"/>
              <a:buAutoNum type="arabicPeriod"/>
            </a:pPr>
            <a:r>
              <a:rPr lang="en-US" sz="2400" dirty="0" smtClean="0">
                <a:solidFill>
                  <a:schemeClr val="tx1"/>
                </a:solidFill>
              </a:rPr>
              <a:t>My nephew Brayden loves AK-47 paintball guns.</a:t>
            </a:r>
          </a:p>
          <a:p>
            <a:pPr marL="457200" indent="-457200" algn="l">
              <a:buFont typeface="+mj-lt"/>
              <a:buAutoNum type="arabicPeriod"/>
            </a:pPr>
            <a:r>
              <a:rPr lang="en-US" sz="2400" dirty="0" smtClean="0">
                <a:solidFill>
                  <a:schemeClr val="tx1"/>
                </a:solidFill>
              </a:rPr>
              <a:t>His birthday is in two weeks and i want to modifying an AK-47 paintball gun for him.</a:t>
            </a:r>
          </a:p>
          <a:p>
            <a:pPr marL="457200" indent="-457200" algn="l">
              <a:buFont typeface="+mj-lt"/>
              <a:buAutoNum type="arabicPeriod"/>
            </a:pPr>
            <a:r>
              <a:rPr lang="en-US" sz="2400" dirty="0" smtClean="0">
                <a:solidFill>
                  <a:schemeClr val="tx1"/>
                </a:solidFill>
              </a:rPr>
              <a:t>During his last visit to Winnipeg from Chicago, Brayden said “</a:t>
            </a:r>
            <a:r>
              <a:rPr lang="en-US" sz="2400" i="1" dirty="0" smtClean="0">
                <a:solidFill>
                  <a:schemeClr val="tx1"/>
                </a:solidFill>
              </a:rPr>
              <a:t>Uncle Danh is my favorite uncle and I love him.”</a:t>
            </a:r>
          </a:p>
          <a:p>
            <a:pPr marL="457200" indent="-457200" algn="l">
              <a:buFont typeface="+mj-lt"/>
              <a:buAutoNum type="arabicPeriod"/>
            </a:pPr>
            <a:r>
              <a:rPr lang="en-US" sz="2400" dirty="0" smtClean="0">
                <a:solidFill>
                  <a:schemeClr val="tx1"/>
                </a:solidFill>
              </a:rPr>
              <a:t>My sister Rose hates guns, this is my chance to irritate her.</a:t>
            </a:r>
            <a:endParaRPr lang="en-US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7380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14400"/>
          </a:xfrm>
        </p:spPr>
        <p:txBody>
          <a:bodyPr/>
          <a:lstStyle/>
          <a:p>
            <a:r>
              <a:rPr lang="en-US" sz="4800" dirty="0">
                <a:solidFill>
                  <a:prstClr val="black"/>
                </a:solidFill>
              </a:rPr>
              <a:t>Modifying the Trigger System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143000"/>
            <a:ext cx="8839200" cy="5715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 smtClean="0"/>
              <a:t>I had to filed the sear from the electronic-trigger to match the sear from the stock-trigger. I also drilled bigger holes on both ends of the E-trigger to assure it will fit onto the gun.</a:t>
            </a:r>
          </a:p>
          <a:p>
            <a:pPr marL="0" indent="0">
              <a:buNone/>
            </a:pPr>
            <a:r>
              <a:rPr lang="en-US" sz="2400" dirty="0" smtClean="0"/>
              <a:t> </a:t>
            </a:r>
            <a:r>
              <a:rPr lang="en-US" sz="2400" b="1" i="1" dirty="0" smtClean="0"/>
              <a:t>I hope I know what I am doing, filing down metal and enlarging pre-drilled holes are not part of my modification plan. </a:t>
            </a:r>
          </a:p>
          <a:p>
            <a:pPr marL="0" indent="0">
              <a:buNone/>
            </a:pPr>
            <a:endParaRPr lang="en-US" sz="24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352982"/>
            <a:ext cx="4555613" cy="34165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352982"/>
            <a:ext cx="4572000" cy="34288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780322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832"/>
            <a:ext cx="8229600" cy="1143000"/>
          </a:xfrm>
        </p:spPr>
        <p:txBody>
          <a:bodyPr/>
          <a:lstStyle/>
          <a:p>
            <a:r>
              <a:rPr lang="en-US" sz="4800" dirty="0">
                <a:solidFill>
                  <a:prstClr val="black"/>
                </a:solidFill>
              </a:rPr>
              <a:t>Modifying the Trigger System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914400"/>
            <a:ext cx="8839200" cy="57912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 smtClean="0"/>
              <a:t>After drilling larger holes on the trigger assembly and filing down the trigger sear, i installed the modified E-trigger onto the gun. The gun did not fired.</a:t>
            </a:r>
          </a:p>
          <a:p>
            <a:pPr marL="0" indent="0">
              <a:buNone/>
            </a:pPr>
            <a:r>
              <a:rPr lang="en-US" sz="2400" dirty="0" smtClean="0"/>
              <a:t>I spent two hours troubleshooting the trigger assembly and the gun but could not figured out why it didn’t fired. </a:t>
            </a:r>
          </a:p>
          <a:p>
            <a:pPr marL="0" indent="0">
              <a:buNone/>
            </a:pPr>
            <a:r>
              <a:rPr lang="en-US" sz="2400" dirty="0" smtClean="0"/>
              <a:t>The trigger sear lined up with the firing hammer from the gun. In theory, it should off worked. </a:t>
            </a:r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endParaRPr lang="en-US" sz="24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2599" y="3689002"/>
            <a:ext cx="3581401" cy="3168998"/>
          </a:xfrm>
          <a:prstGeom prst="rect">
            <a:avLst/>
          </a:prstGeom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14" y="3763460"/>
            <a:ext cx="4080386" cy="30601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4433284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4581"/>
            <a:ext cx="8229600" cy="889819"/>
          </a:xfrm>
        </p:spPr>
        <p:txBody>
          <a:bodyPr>
            <a:normAutofit/>
          </a:bodyPr>
          <a:lstStyle/>
          <a:p>
            <a:r>
              <a:rPr lang="en-US" sz="4800" dirty="0" smtClean="0"/>
              <a:t>Summary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838200"/>
            <a:ext cx="8839200" cy="58674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400" dirty="0" smtClean="0"/>
              <a:t>I did not anticipated that i would spend 8 hours in one week to modify a paintball gun. If the gun did not function properly, I would have wasted my money and Brayden wouldn’t have a birthday gift.</a:t>
            </a:r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r>
              <a:rPr lang="en-US" sz="2400" dirty="0" smtClean="0"/>
              <a:t>I went back to the paintball forum to shared pictures of my new toy with the boys. I was informed that the unnecessary challenges of modifying the gun was due to the AK-47 manufactured in China.</a:t>
            </a:r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r>
              <a:rPr lang="en-US" sz="2400" dirty="0" smtClean="0"/>
              <a:t>In China, the standards of manufacturing or manufacturing to specified specifications is not the same as in North America. </a:t>
            </a:r>
            <a:r>
              <a:rPr lang="en-US" sz="2400" b="1" i="1" dirty="0" smtClean="0"/>
              <a:t>I am really trying to be polite here in regards to manufacturing to specified specifications in China.</a:t>
            </a:r>
          </a:p>
          <a:p>
            <a:pPr marL="0" indent="0">
              <a:buNone/>
            </a:pPr>
            <a:endParaRPr lang="en-US" sz="2400" b="1" i="1" dirty="0"/>
          </a:p>
          <a:p>
            <a:pPr marL="0" indent="0">
              <a:buNone/>
            </a:pPr>
            <a:r>
              <a:rPr lang="en-US" sz="2400" dirty="0" smtClean="0"/>
              <a:t>I will bring the working gun to class just incase anyone might want to see it.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82429914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8229600" cy="914400"/>
          </a:xfrm>
        </p:spPr>
        <p:txBody>
          <a:bodyPr/>
          <a:lstStyle/>
          <a:p>
            <a:r>
              <a:rPr lang="en-US" sz="4800" dirty="0">
                <a:solidFill>
                  <a:prstClr val="black"/>
                </a:solidFill>
              </a:rPr>
              <a:t>Modifying the Trigger System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990600"/>
            <a:ext cx="8839200" cy="5715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 smtClean="0"/>
              <a:t>I decided to put washers between the trigger assembly and the bottom of the gun. </a:t>
            </a:r>
            <a:r>
              <a:rPr lang="en-US" sz="2400" b="1" i="1" dirty="0" smtClean="0"/>
              <a:t>The gun worked, it fired beautifully!</a:t>
            </a:r>
          </a:p>
          <a:p>
            <a:pPr marL="0" indent="0">
              <a:buNone/>
            </a:pPr>
            <a:r>
              <a:rPr lang="en-US" sz="2400" dirty="0" smtClean="0"/>
              <a:t>I don’t understand why the modified E-trigger didn’t work. I modified it to the same dimensions as the stock-trigger. Anyway, it is working now and that is what counts!</a:t>
            </a:r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r>
              <a:rPr lang="en-US" sz="2400" dirty="0" smtClean="0"/>
              <a:t> </a:t>
            </a:r>
            <a:endParaRPr lang="en-US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3400" y="2895600"/>
            <a:ext cx="4752975" cy="3829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35632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916"/>
            <a:ext cx="8229600" cy="762000"/>
          </a:xfrm>
        </p:spPr>
        <p:txBody>
          <a:bodyPr>
            <a:normAutofit fontScale="90000"/>
          </a:bodyPr>
          <a:lstStyle/>
          <a:p>
            <a:r>
              <a:rPr lang="en-US" sz="4800" dirty="0" smtClean="0"/>
              <a:t>Brayden Smith</a:t>
            </a:r>
            <a:endParaRPr lang="en-US" sz="48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867950"/>
            <a:ext cx="8839200" cy="5889117"/>
          </a:xfrm>
        </p:spPr>
      </p:pic>
    </p:spTree>
    <p:extLst>
      <p:ext uri="{BB962C8B-B14F-4D97-AF65-F5344CB8AC3E}">
        <p14:creationId xmlns:p14="http://schemas.microsoft.com/office/powerpoint/2010/main" val="20797380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304800"/>
            <a:ext cx="8382000" cy="4572000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sz="3100" dirty="0">
                <a:solidFill>
                  <a:prstClr val="black"/>
                </a:solidFill>
              </a:rPr>
              <a:t>I have purchased a used AK-47 paintball marker from </a:t>
            </a:r>
            <a:r>
              <a:rPr lang="en-US" sz="3100" dirty="0" err="1">
                <a:solidFill>
                  <a:prstClr val="black"/>
                </a:solidFill>
              </a:rPr>
              <a:t>Kijiji</a:t>
            </a:r>
            <a:r>
              <a:rPr lang="en-US" sz="3100" dirty="0">
                <a:solidFill>
                  <a:prstClr val="black"/>
                </a:solidFill>
              </a:rPr>
              <a:t> in Ontario for $</a:t>
            </a:r>
            <a:r>
              <a:rPr lang="en-US" sz="3100" dirty="0" smtClean="0">
                <a:solidFill>
                  <a:prstClr val="black"/>
                </a:solidFill>
              </a:rPr>
              <a:t>100 (picture on the right). </a:t>
            </a:r>
            <a:r>
              <a:rPr lang="en-US" sz="3100" dirty="0">
                <a:solidFill>
                  <a:prstClr val="black"/>
                </a:solidFill>
              </a:rPr>
              <a:t>There are four aspects of the gun that I don’t like. I will need to modify this paintball marker</a:t>
            </a:r>
            <a:r>
              <a:rPr lang="en-US" sz="3100" dirty="0" smtClean="0">
                <a:solidFill>
                  <a:prstClr val="black"/>
                </a:solidFill>
              </a:rPr>
              <a:t>.</a:t>
            </a:r>
          </a:p>
          <a:p>
            <a:pPr marL="457200" indent="-457200">
              <a:lnSpc>
                <a:spcPct val="110000"/>
              </a:lnSpc>
              <a:buFont typeface="+mj-lt"/>
              <a:buAutoNum type="arabicPeriod"/>
            </a:pPr>
            <a:r>
              <a:rPr lang="en-US" sz="3100" dirty="0">
                <a:solidFill>
                  <a:prstClr val="black"/>
                </a:solidFill>
              </a:rPr>
              <a:t>The gun has a collapsible stock which makes the gun too long for Brayden</a:t>
            </a:r>
            <a:r>
              <a:rPr lang="en-US" sz="3100" dirty="0" smtClean="0">
                <a:solidFill>
                  <a:prstClr val="black"/>
                </a:solidFill>
              </a:rPr>
              <a:t>.</a:t>
            </a:r>
          </a:p>
          <a:p>
            <a:pPr marL="457200" indent="-457200">
              <a:lnSpc>
                <a:spcPct val="110000"/>
              </a:lnSpc>
              <a:buFont typeface="+mj-lt"/>
              <a:buAutoNum type="arabicPeriod"/>
            </a:pPr>
            <a:r>
              <a:rPr lang="en-US" sz="3100" dirty="0">
                <a:solidFill>
                  <a:prstClr val="black"/>
                </a:solidFill>
              </a:rPr>
              <a:t>The </a:t>
            </a:r>
            <a:r>
              <a:rPr lang="en-US" sz="3100" dirty="0" smtClean="0">
                <a:solidFill>
                  <a:prstClr val="black"/>
                </a:solidFill>
              </a:rPr>
              <a:t>gun has </a:t>
            </a:r>
            <a:r>
              <a:rPr lang="en-US" sz="3100" dirty="0">
                <a:solidFill>
                  <a:prstClr val="black"/>
                </a:solidFill>
              </a:rPr>
              <a:t>a M4 magazine. M4 magazine </a:t>
            </a:r>
            <a:r>
              <a:rPr lang="en-US" sz="3100" dirty="0" smtClean="0">
                <a:solidFill>
                  <a:prstClr val="black"/>
                </a:solidFill>
              </a:rPr>
              <a:t>is used for M4 rifle NOT AK-47 rifle.</a:t>
            </a:r>
          </a:p>
          <a:p>
            <a:pPr marL="457200" indent="-457200">
              <a:lnSpc>
                <a:spcPct val="110000"/>
              </a:lnSpc>
              <a:buFont typeface="+mj-lt"/>
              <a:buAutoNum type="arabicPeriod"/>
            </a:pPr>
            <a:r>
              <a:rPr lang="en-US" sz="3100" dirty="0" smtClean="0">
                <a:solidFill>
                  <a:prstClr val="black"/>
                </a:solidFill>
              </a:rPr>
              <a:t>The gun has a semi-automatic trigger, slow rate of fire.</a:t>
            </a:r>
          </a:p>
          <a:p>
            <a:pPr marL="457200" lvl="0" indent="-457200">
              <a:lnSpc>
                <a:spcPct val="110000"/>
              </a:lnSpc>
              <a:buFont typeface="+mj-lt"/>
              <a:buAutoNum type="arabicPeriod"/>
            </a:pPr>
            <a:r>
              <a:rPr lang="en-US" sz="3100" dirty="0">
                <a:solidFill>
                  <a:prstClr val="black"/>
                </a:solidFill>
              </a:rPr>
              <a:t>The gun has a M4 </a:t>
            </a:r>
            <a:r>
              <a:rPr lang="en-US" sz="3100" dirty="0" smtClean="0">
                <a:solidFill>
                  <a:prstClr val="black"/>
                </a:solidFill>
              </a:rPr>
              <a:t>handgard. </a:t>
            </a:r>
            <a:r>
              <a:rPr lang="en-US" sz="3100" dirty="0">
                <a:solidFill>
                  <a:prstClr val="black"/>
                </a:solidFill>
              </a:rPr>
              <a:t>M4 </a:t>
            </a:r>
            <a:r>
              <a:rPr lang="en-US" sz="3100" dirty="0" smtClean="0">
                <a:solidFill>
                  <a:prstClr val="black"/>
                </a:solidFill>
              </a:rPr>
              <a:t>handgard </a:t>
            </a:r>
            <a:r>
              <a:rPr lang="en-US" sz="3100" dirty="0">
                <a:solidFill>
                  <a:prstClr val="black"/>
                </a:solidFill>
              </a:rPr>
              <a:t>is used for </a:t>
            </a:r>
            <a:r>
              <a:rPr lang="en-US" sz="3100" dirty="0" smtClean="0">
                <a:solidFill>
                  <a:prstClr val="black"/>
                </a:solidFill>
              </a:rPr>
              <a:t>M4 </a:t>
            </a:r>
            <a:r>
              <a:rPr lang="en-US" sz="3100" dirty="0">
                <a:solidFill>
                  <a:prstClr val="black"/>
                </a:solidFill>
              </a:rPr>
              <a:t>rifle NOT AK-47 rifle.</a:t>
            </a:r>
          </a:p>
          <a:p>
            <a:pPr marL="0" indent="0">
              <a:buNone/>
            </a:pPr>
            <a:r>
              <a:rPr lang="en-US" sz="2400" dirty="0">
                <a:solidFill>
                  <a:prstClr val="black"/>
                </a:solidFill>
              </a:rPr>
              <a:t/>
            </a:r>
            <a:br>
              <a:rPr lang="en-US" sz="2400" dirty="0">
                <a:solidFill>
                  <a:prstClr val="black"/>
                </a:solidFill>
              </a:rPr>
            </a:br>
            <a:endParaRPr lang="en-US" sz="2400" dirty="0" smtClean="0">
              <a:solidFill>
                <a:prstClr val="black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0" y="3966087"/>
            <a:ext cx="3657600" cy="27432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5105400"/>
            <a:ext cx="3657600" cy="13035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71145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228600"/>
            <a:ext cx="86868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 smtClean="0"/>
              <a:t>I don’t know how to modify paintball guns so i went to this paintball forum </a:t>
            </a:r>
            <a:r>
              <a:rPr lang="en-US" sz="2400" dirty="0" smtClean="0">
                <a:hlinkClick r:id="rId2"/>
              </a:rPr>
              <a:t>http://www.milsimempire.com/viewtopic</a:t>
            </a:r>
            <a:r>
              <a:rPr lang="en-US" sz="2400" dirty="0" smtClean="0"/>
              <a:t> to seek advises of how to purchase and modify an AK-47 gun. The members from the forum were very knowledgeable and helpful with my inquiries.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 smtClean="0"/>
              <a:t>I purchased a few used parts from ebay.ca (Vancouver) to modify the AK-47 to my liking. I was informed by the members from the forum that these parts will need some modifications to fit the AK-47.</a:t>
            </a:r>
          </a:p>
          <a:p>
            <a:pPr marL="0" indent="0">
              <a:buNone/>
            </a:pPr>
            <a:endParaRPr lang="en-US" sz="2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3429001"/>
            <a:ext cx="4470344" cy="33525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676041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811" y="76200"/>
            <a:ext cx="7989589" cy="6644961"/>
          </a:xfrm>
        </p:spPr>
      </p:pic>
    </p:spTree>
    <p:extLst>
      <p:ext uri="{BB962C8B-B14F-4D97-AF65-F5344CB8AC3E}">
        <p14:creationId xmlns:p14="http://schemas.microsoft.com/office/powerpoint/2010/main" val="39217446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>
            <a:normAutofit/>
          </a:bodyPr>
          <a:lstStyle/>
          <a:p>
            <a:r>
              <a:rPr lang="en-US" sz="4800" dirty="0" smtClean="0"/>
              <a:t>Modifying the Stock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8610600" cy="54864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 smtClean="0"/>
              <a:t>I removed the collapsible stock to installed the folding stock but it didn’t fit. </a:t>
            </a:r>
            <a:r>
              <a:rPr lang="en-US" sz="2400" dirty="0">
                <a:solidFill>
                  <a:prstClr val="black"/>
                </a:solidFill>
              </a:rPr>
              <a:t>The folding stock came with two </a:t>
            </a:r>
            <a:r>
              <a:rPr lang="en-US" sz="2400" dirty="0" smtClean="0">
                <a:solidFill>
                  <a:prstClr val="black"/>
                </a:solidFill>
              </a:rPr>
              <a:t>over-size ¼ </a:t>
            </a:r>
            <a:r>
              <a:rPr lang="en-US" sz="2400" dirty="0">
                <a:solidFill>
                  <a:prstClr val="black"/>
                </a:solidFill>
              </a:rPr>
              <a:t>inch </a:t>
            </a:r>
            <a:r>
              <a:rPr lang="en-US" sz="2400" dirty="0" smtClean="0">
                <a:solidFill>
                  <a:prstClr val="black"/>
                </a:solidFill>
              </a:rPr>
              <a:t>screws for mounting the stock. </a:t>
            </a:r>
            <a:endParaRPr lang="en-US" sz="2400" dirty="0" smtClean="0"/>
          </a:p>
          <a:p>
            <a:pPr marL="0" indent="0">
              <a:buNone/>
            </a:pPr>
            <a:r>
              <a:rPr lang="en-US" sz="2400" dirty="0" smtClean="0"/>
              <a:t>I had to drill two ¼ inch holes on the gun and two ¼ inch holes on the stock to accommodate the new screws.</a:t>
            </a:r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endParaRPr lang="en-US" sz="2400" i="1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8289" y="3429000"/>
            <a:ext cx="4506693" cy="33798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3429000"/>
            <a:ext cx="4470638" cy="3352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042263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en-US" sz="4800" dirty="0">
                <a:solidFill>
                  <a:prstClr val="black"/>
                </a:solidFill>
              </a:rPr>
              <a:t>Modifying the </a:t>
            </a:r>
            <a:r>
              <a:rPr lang="en-US" sz="4800" dirty="0" smtClean="0">
                <a:solidFill>
                  <a:prstClr val="black"/>
                </a:solidFill>
              </a:rPr>
              <a:t>Magazine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4423" y="1143000"/>
            <a:ext cx="8975137" cy="5486400"/>
          </a:xfrm>
        </p:spPr>
        <p:txBody>
          <a:bodyPr/>
          <a:lstStyle/>
          <a:p>
            <a:pPr marL="0" lvl="0" indent="0">
              <a:buNone/>
            </a:pPr>
            <a:r>
              <a:rPr lang="en-US" sz="2400" dirty="0" smtClean="0">
                <a:solidFill>
                  <a:prstClr val="black"/>
                </a:solidFill>
              </a:rPr>
              <a:t>The AK-47 magazine didn’t fit the gun. There were two end-tabs on the magazine that were sticking out which prevented the magazine from fitting the gun. </a:t>
            </a:r>
          </a:p>
          <a:p>
            <a:pPr marL="0" lvl="0" indent="0">
              <a:buNone/>
            </a:pPr>
            <a:r>
              <a:rPr lang="en-US" sz="2400" dirty="0" smtClean="0">
                <a:solidFill>
                  <a:prstClr val="black"/>
                </a:solidFill>
              </a:rPr>
              <a:t>I made it fit with minor filing and drilling, not too bad. One disadvantage, the magazine is screwed to the gun, it is not removable. </a:t>
            </a:r>
            <a:endParaRPr lang="en-US" sz="2400" dirty="0">
              <a:solidFill>
                <a:prstClr val="black"/>
              </a:solidFill>
            </a:endParaRP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23" y="3473456"/>
            <a:ext cx="4411359" cy="33083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3473456"/>
            <a:ext cx="4411360" cy="3308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047729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838200"/>
          </a:xfrm>
        </p:spPr>
        <p:txBody>
          <a:bodyPr>
            <a:normAutofit/>
          </a:bodyPr>
          <a:lstStyle/>
          <a:p>
            <a:r>
              <a:rPr lang="en-US" sz="4800" dirty="0">
                <a:solidFill>
                  <a:prstClr val="black"/>
                </a:solidFill>
              </a:rPr>
              <a:t>Modifying the </a:t>
            </a:r>
            <a:r>
              <a:rPr lang="en-US" sz="4800" dirty="0" smtClean="0">
                <a:solidFill>
                  <a:prstClr val="black"/>
                </a:solidFill>
              </a:rPr>
              <a:t>Handgard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0600"/>
            <a:ext cx="8686800" cy="5562600"/>
          </a:xfrm>
        </p:spPr>
        <p:txBody>
          <a:bodyPr/>
          <a:lstStyle/>
          <a:p>
            <a:pPr marL="0" lvl="0" indent="0">
              <a:buNone/>
            </a:pPr>
            <a:r>
              <a:rPr lang="en-US" sz="2400" dirty="0" smtClean="0">
                <a:solidFill>
                  <a:prstClr val="black"/>
                </a:solidFill>
              </a:rPr>
              <a:t>The upper and lower handgards didn’t fit between the rear sight and the barrel housing. Each handgard needed minor shaving on both ends. </a:t>
            </a:r>
            <a:endParaRPr lang="en-US" sz="2400" dirty="0">
              <a:solidFill>
                <a:prstClr val="black"/>
              </a:solidFill>
            </a:endParaRPr>
          </a:p>
          <a:p>
            <a:pPr marL="0" lvl="0" indent="0">
              <a:buNone/>
            </a:pPr>
            <a:r>
              <a:rPr lang="en-US" sz="2400" dirty="0" smtClean="0">
                <a:solidFill>
                  <a:prstClr val="black"/>
                </a:solidFill>
              </a:rPr>
              <a:t>The front of the barrel and the rear of the muzzle break needed to be rethread to fit the other. The millwright instructors at WTC rethreaded the parts for me. </a:t>
            </a:r>
            <a:endParaRPr lang="en-US" sz="2400" dirty="0">
              <a:solidFill>
                <a:prstClr val="black"/>
              </a:solidFill>
            </a:endParaRP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12" y="3429000"/>
            <a:ext cx="4485436" cy="3361830"/>
          </a:xfrm>
          <a:prstGeom prst="rect">
            <a:avLst/>
          </a:prstGeom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429000"/>
            <a:ext cx="4512163" cy="33839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845651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4581"/>
            <a:ext cx="8229600" cy="944562"/>
          </a:xfrm>
        </p:spPr>
        <p:txBody>
          <a:bodyPr/>
          <a:lstStyle/>
          <a:p>
            <a:r>
              <a:rPr lang="en-US" sz="4800" dirty="0">
                <a:solidFill>
                  <a:prstClr val="black"/>
                </a:solidFill>
              </a:rPr>
              <a:t>Modifying the </a:t>
            </a:r>
            <a:r>
              <a:rPr lang="en-US" sz="4800" dirty="0" smtClean="0">
                <a:solidFill>
                  <a:prstClr val="black"/>
                </a:solidFill>
              </a:rPr>
              <a:t>Trigger System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914400"/>
            <a:ext cx="8839200" cy="5715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 smtClean="0"/>
              <a:t>The electronic-trigger and the stock-trigger didn’t have the same dimensions. The purchased electronic-trigger is designed for speedball paintball guns, not designed for tactical paintball guns. </a:t>
            </a:r>
            <a:r>
              <a:rPr lang="en-US" sz="2400" b="1" i="1" dirty="0" smtClean="0"/>
              <a:t>I think i can make it work. If not, i have wasted a lot of money.</a:t>
            </a:r>
          </a:p>
          <a:p>
            <a:pPr marL="0" indent="0">
              <a:buNone/>
            </a:pPr>
            <a:endParaRPr lang="en-US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25" y="2686050"/>
            <a:ext cx="4752975" cy="394335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0601" y="3618313"/>
            <a:ext cx="4343400" cy="26300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93864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480</TotalTime>
  <Words>843</Words>
  <Application>Microsoft Office PowerPoint</Application>
  <PresentationFormat>On-screen Show (4:3)</PresentationFormat>
  <Paragraphs>50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 Modifying a Paintball Gun </vt:lpstr>
      <vt:lpstr>Brayden Smith</vt:lpstr>
      <vt:lpstr>PowerPoint Presentation</vt:lpstr>
      <vt:lpstr>PowerPoint Presentation</vt:lpstr>
      <vt:lpstr>PowerPoint Presentation</vt:lpstr>
      <vt:lpstr>Modifying the Stock</vt:lpstr>
      <vt:lpstr>Modifying the Magazine</vt:lpstr>
      <vt:lpstr>Modifying the Handgard</vt:lpstr>
      <vt:lpstr>Modifying the Trigger System</vt:lpstr>
      <vt:lpstr>Modifying the Trigger System</vt:lpstr>
      <vt:lpstr>Modifying the Trigger System</vt:lpstr>
      <vt:lpstr>Summary</vt:lpstr>
      <vt:lpstr>Modifying the Trigger System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Danh Nguyen</dc:creator>
  <cp:lastModifiedBy>Danh Nguyen</cp:lastModifiedBy>
  <cp:revision>39</cp:revision>
  <dcterms:created xsi:type="dcterms:W3CDTF">2014-02-18T02:25:27Z</dcterms:created>
  <dcterms:modified xsi:type="dcterms:W3CDTF">2014-02-19T03:42:48Z</dcterms:modified>
</cp:coreProperties>
</file>