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0" r:id="rId3"/>
    <p:sldId id="271" r:id="rId4"/>
    <p:sldId id="272" r:id="rId5"/>
    <p:sldId id="276" r:id="rId6"/>
    <p:sldId id="266" r:id="rId7"/>
    <p:sldId id="257" r:id="rId8"/>
    <p:sldId id="258" r:id="rId9"/>
    <p:sldId id="259" r:id="rId10"/>
    <p:sldId id="262" r:id="rId11"/>
    <p:sldId id="260" r:id="rId12"/>
    <p:sldId id="261" r:id="rId13"/>
    <p:sldId id="264" r:id="rId14"/>
    <p:sldId id="273" r:id="rId15"/>
    <p:sldId id="275" r:id="rId16"/>
    <p:sldId id="265" r:id="rId17"/>
    <p:sldId id="277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CC8E1-501A-4B69-9799-E0A95D2DC5BB}" type="datetimeFigureOut">
              <a:rPr lang="en-CA" smtClean="0"/>
              <a:t>12/02/2014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93E9-C972-4ABB-8392-32B0288B1B9C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70218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CC8E1-501A-4B69-9799-E0A95D2DC5BB}" type="datetimeFigureOut">
              <a:rPr lang="en-CA" smtClean="0"/>
              <a:t>12/02/2014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93E9-C972-4ABB-8392-32B0288B1B9C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49920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CC8E1-501A-4B69-9799-E0A95D2DC5BB}" type="datetimeFigureOut">
              <a:rPr lang="en-CA" smtClean="0"/>
              <a:t>12/02/2014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93E9-C972-4ABB-8392-32B0288B1B9C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12980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CC8E1-501A-4B69-9799-E0A95D2DC5BB}" type="datetimeFigureOut">
              <a:rPr lang="en-CA" smtClean="0"/>
              <a:t>12/02/2014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93E9-C972-4ABB-8392-32B0288B1B9C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22833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CC8E1-501A-4B69-9799-E0A95D2DC5BB}" type="datetimeFigureOut">
              <a:rPr lang="en-CA" smtClean="0"/>
              <a:t>12/02/2014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93E9-C972-4ABB-8392-32B0288B1B9C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55232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CC8E1-501A-4B69-9799-E0A95D2DC5BB}" type="datetimeFigureOut">
              <a:rPr lang="en-CA" smtClean="0"/>
              <a:t>12/02/2014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93E9-C972-4ABB-8392-32B0288B1B9C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94338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CC8E1-501A-4B69-9799-E0A95D2DC5BB}" type="datetimeFigureOut">
              <a:rPr lang="en-CA" smtClean="0"/>
              <a:t>12/02/2014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93E9-C972-4ABB-8392-32B0288B1B9C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6781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CC8E1-501A-4B69-9799-E0A95D2DC5BB}" type="datetimeFigureOut">
              <a:rPr lang="en-CA" smtClean="0"/>
              <a:t>12/02/2014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93E9-C972-4ABB-8392-32B0288B1B9C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73950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CC8E1-501A-4B69-9799-E0A95D2DC5BB}" type="datetimeFigureOut">
              <a:rPr lang="en-CA" smtClean="0"/>
              <a:t>12/02/2014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93E9-C972-4ABB-8392-32B0288B1B9C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96124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CC8E1-501A-4B69-9799-E0A95D2DC5BB}" type="datetimeFigureOut">
              <a:rPr lang="en-CA" smtClean="0"/>
              <a:t>12/02/2014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93E9-C972-4ABB-8392-32B0288B1B9C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5261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CC8E1-501A-4B69-9799-E0A95D2DC5BB}" type="datetimeFigureOut">
              <a:rPr lang="en-CA" smtClean="0"/>
              <a:t>12/02/2014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93E9-C972-4ABB-8392-32B0288B1B9C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02724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CC8E1-501A-4B69-9799-E0A95D2DC5BB}" type="datetimeFigureOut">
              <a:rPr lang="en-CA" smtClean="0"/>
              <a:t>12/02/2014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E93E9-C972-4ABB-8392-32B0288B1B9C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85408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harma.org/resources/audio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meditationsociety.com/what.html" TargetMode="External"/><Relationship Id="rId2" Type="http://schemas.openxmlformats.org/officeDocument/2006/relationships/hyperlink" Target="http://en.wikipedia.org/wiki/Meditatio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sho.com/meditate/what-meditation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Meditation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6865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of Meditation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/>
              <a:t>Formal </a:t>
            </a:r>
            <a:r>
              <a:rPr lang="en-CA" dirty="0" smtClean="0"/>
              <a:t>mindfulness</a:t>
            </a:r>
            <a:r>
              <a:rPr lang="en-CA" b="1" dirty="0" smtClean="0"/>
              <a:t> </a:t>
            </a:r>
            <a:r>
              <a:rPr lang="en-CA" dirty="0" smtClean="0"/>
              <a:t>practice, the meditator sits with eyes closed, </a:t>
            </a:r>
            <a:r>
              <a:rPr lang="en-CA" b="1" dirty="0" smtClean="0">
                <a:solidFill>
                  <a:srgbClr val="FF0000"/>
                </a:solidFill>
              </a:rPr>
              <a:t>focusing</a:t>
            </a:r>
            <a:r>
              <a:rPr lang="en-CA" dirty="0" smtClean="0"/>
              <a:t> the attention </a:t>
            </a:r>
            <a:r>
              <a:rPr lang="en-CA" b="1" dirty="0" smtClean="0">
                <a:solidFill>
                  <a:srgbClr val="FF0000"/>
                </a:solidFill>
              </a:rPr>
              <a:t>on the sensations and movement of the breath</a:t>
            </a:r>
            <a:r>
              <a:rPr lang="en-CA" dirty="0" smtClean="0"/>
              <a:t> for approximately 45-60 minutes at a time, at least once a day.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0665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Meditation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/>
              <a:t>Concentration </a:t>
            </a:r>
            <a:r>
              <a:rPr lang="en-CA" dirty="0" smtClean="0"/>
              <a:t>meditation</a:t>
            </a:r>
            <a:r>
              <a:rPr lang="en-CA" b="1" dirty="0" smtClean="0"/>
              <a:t> </a:t>
            </a:r>
            <a:r>
              <a:rPr lang="en-CA" dirty="0" smtClean="0"/>
              <a:t>practices involve </a:t>
            </a:r>
            <a:r>
              <a:rPr lang="en-CA" dirty="0" smtClean="0">
                <a:solidFill>
                  <a:srgbClr val="FF0000"/>
                </a:solidFill>
              </a:rPr>
              <a:t>focusing attention on a single object.</a:t>
            </a:r>
          </a:p>
          <a:p>
            <a:r>
              <a:rPr lang="en-CA" dirty="0" smtClean="0"/>
              <a:t>The purpose of concentrative practices is to </a:t>
            </a:r>
            <a:r>
              <a:rPr lang="en-CA" dirty="0" smtClean="0">
                <a:solidFill>
                  <a:srgbClr val="FF0000"/>
                </a:solidFill>
              </a:rPr>
              <a:t>learn to focus one's attention or develop </a:t>
            </a:r>
            <a:r>
              <a:rPr lang="en-CA" dirty="0" smtClean="0">
                <a:solidFill>
                  <a:srgbClr val="FF0000"/>
                </a:solidFill>
              </a:rPr>
              <a:t>concentration.</a:t>
            </a:r>
            <a:endParaRPr lang="en-C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86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of Meditation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/>
              <a:t>Transcendental </a:t>
            </a:r>
            <a:r>
              <a:rPr lang="en-CA" dirty="0" smtClean="0"/>
              <a:t>meditation, the meditator sits with </a:t>
            </a:r>
            <a:r>
              <a:rPr lang="en-CA" b="1" dirty="0" smtClean="0">
                <a:solidFill>
                  <a:srgbClr val="FF0000"/>
                </a:solidFill>
              </a:rPr>
              <a:t>closed eyes and concentrates on a single syllable or word </a:t>
            </a:r>
            <a:r>
              <a:rPr lang="en-CA" dirty="0" smtClean="0"/>
              <a:t>(mantra) for 20 minutes at a time, twice a </a:t>
            </a:r>
            <a:r>
              <a:rPr lang="en-CA" dirty="0" smtClean="0"/>
              <a:t>day.</a:t>
            </a:r>
            <a:endParaRPr lang="en-CA" dirty="0" smtClean="0"/>
          </a:p>
          <a:p>
            <a:endParaRPr lang="en-US" dirty="0"/>
          </a:p>
          <a:p>
            <a:r>
              <a:rPr lang="en-US" b="1" dirty="0" smtClean="0"/>
              <a:t>Example</a:t>
            </a:r>
            <a:r>
              <a:rPr lang="en-US" dirty="0" smtClean="0"/>
              <a:t>: In with the good as you breath in and out with the </a:t>
            </a:r>
            <a:r>
              <a:rPr lang="en-US" dirty="0" smtClean="0"/>
              <a:t>bad </a:t>
            </a:r>
            <a:r>
              <a:rPr lang="en-US" dirty="0" smtClean="0"/>
              <a:t>with </a:t>
            </a:r>
            <a:r>
              <a:rPr lang="en-US" dirty="0" smtClean="0"/>
              <a:t>each exhalation.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1866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Precautions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FF0000"/>
                </a:solidFill>
              </a:rPr>
              <a:t>33% </a:t>
            </a:r>
            <a:r>
              <a:rPr lang="en-CA" dirty="0" smtClean="0">
                <a:solidFill>
                  <a:srgbClr val="FF0000"/>
                </a:solidFill>
              </a:rPr>
              <a:t>to 50% of the people </a:t>
            </a:r>
            <a:r>
              <a:rPr lang="en-CA" dirty="0" smtClean="0"/>
              <a:t>participating in </a:t>
            </a:r>
            <a:r>
              <a:rPr lang="en-CA" b="1" dirty="0" smtClean="0">
                <a:solidFill>
                  <a:srgbClr val="FF0000"/>
                </a:solidFill>
              </a:rPr>
              <a:t>long silent meditation retreats </a:t>
            </a:r>
            <a:r>
              <a:rPr lang="en-CA" dirty="0" smtClean="0"/>
              <a:t>(two weeks to three months) </a:t>
            </a:r>
            <a:r>
              <a:rPr lang="en-CA" b="1" dirty="0" smtClean="0">
                <a:solidFill>
                  <a:srgbClr val="FF0000"/>
                </a:solidFill>
              </a:rPr>
              <a:t>reported increased tension, anxiety, confusion, and depression.</a:t>
            </a:r>
            <a:endParaRPr lang="en-C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15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err="1" smtClean="0"/>
              <a:t>Dont’s</a:t>
            </a:r>
            <a:r>
              <a:rPr lang="en-US" sz="2800" dirty="0" smtClean="0"/>
              <a:t> </a:t>
            </a:r>
            <a:r>
              <a:rPr lang="en-US" sz="2800" dirty="0" smtClean="0"/>
              <a:t>of Practicing Meditation</a:t>
            </a:r>
            <a:endParaRPr lang="en-C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 dirty="0" smtClean="0"/>
              <a:t>If you have a dog(s), don’t meditate unless you play with the dogs long enough to make them tired enough so they will be resting while you attempt meditation.</a:t>
            </a:r>
          </a:p>
          <a:p>
            <a:endParaRPr lang="en-CA" dirty="0"/>
          </a:p>
        </p:txBody>
      </p:sp>
      <p:pic>
        <p:nvPicPr>
          <p:cNvPr id="3074" name="Picture 2" descr="F:\DCIM\100_PANA\P100027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598" y="1430778"/>
            <a:ext cx="5100059" cy="3825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76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err="1" smtClean="0"/>
              <a:t>Dont’s</a:t>
            </a:r>
            <a:r>
              <a:rPr lang="en-US" sz="2800" dirty="0" smtClean="0"/>
              <a:t> </a:t>
            </a:r>
            <a:r>
              <a:rPr lang="en-US" sz="2800" dirty="0" smtClean="0"/>
              <a:t>of Practicing Meditation</a:t>
            </a:r>
            <a:endParaRPr lang="en-CA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 dirty="0" smtClean="0"/>
              <a:t>Meditating on an empty stomach is also a big distraction, all that growling makes me think of food and I </a:t>
            </a:r>
            <a:r>
              <a:rPr lang="en-US" sz="2800" dirty="0" smtClean="0"/>
              <a:t>can’t </a:t>
            </a:r>
            <a:r>
              <a:rPr lang="en-US" sz="2800" dirty="0" smtClean="0"/>
              <a:t>work on an empty stomach.</a:t>
            </a:r>
          </a:p>
          <a:p>
            <a:r>
              <a:rPr lang="en-US" sz="2800" dirty="0" err="1" smtClean="0"/>
              <a:t>Grrrrrrr</a:t>
            </a:r>
            <a:r>
              <a:rPr lang="en-US" sz="2800" dirty="0" smtClean="0"/>
              <a:t> ……….</a:t>
            </a:r>
          </a:p>
          <a:p>
            <a:endParaRPr lang="en-CA" dirty="0"/>
          </a:p>
        </p:txBody>
      </p:sp>
      <p:pic>
        <p:nvPicPr>
          <p:cNvPr id="2050" name="Picture 2" descr="F:\DCIM\104_PANA\P10403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1282700"/>
            <a:ext cx="5111750" cy="383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75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Will Music Soothe the </a:t>
            </a:r>
            <a:r>
              <a:rPr lang="en-US" dirty="0" smtClean="0"/>
              <a:t>Soul?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Music is said to help in the meditation </a:t>
            </a:r>
            <a:r>
              <a:rPr lang="en-US" dirty="0" smtClean="0"/>
              <a:t>process.</a:t>
            </a:r>
          </a:p>
          <a:p>
            <a:r>
              <a:rPr lang="en-US" dirty="0" smtClean="0"/>
              <a:t>A </a:t>
            </a:r>
            <a:r>
              <a:rPr lang="en-US" dirty="0" smtClean="0"/>
              <a:t>resource for possible music for meditation was found at the following link.</a:t>
            </a:r>
          </a:p>
          <a:p>
            <a:r>
              <a:rPr lang="en-CA" dirty="0">
                <a:hlinkClick r:id="rId2"/>
              </a:rPr>
              <a:t>http://www.dharma.org/resources/audio</a:t>
            </a:r>
            <a:endParaRPr lang="en-CA" dirty="0"/>
          </a:p>
          <a:p>
            <a:r>
              <a:rPr lang="en-US" dirty="0" smtClean="0"/>
              <a:t>I </a:t>
            </a:r>
            <a:r>
              <a:rPr lang="en-US" dirty="0" smtClean="0"/>
              <a:t>like the music but it distracts me, I keep drifting off with the music.</a:t>
            </a:r>
          </a:p>
          <a:p>
            <a:r>
              <a:rPr lang="en-US" dirty="0" smtClean="0"/>
              <a:t>This </a:t>
            </a:r>
            <a:r>
              <a:rPr lang="en-US" dirty="0" smtClean="0">
                <a:solidFill>
                  <a:srgbClr val="FF0000"/>
                </a:solidFill>
              </a:rPr>
              <a:t>usually ends up with me falling asleep.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8620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My Meditation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Meditating on Sunday Evenings to prepare for the weeks work 20 to 30 minutes.  </a:t>
            </a:r>
          </a:p>
          <a:p>
            <a:endParaRPr lang="en-US" dirty="0"/>
          </a:p>
          <a:p>
            <a:r>
              <a:rPr lang="en-US" dirty="0" smtClean="0"/>
              <a:t>Meditating Wednesday evenings after C.A.E. class.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This one usually ends up with me falling asleep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Meditating on Friday after work to end my week.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4457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Results</a:t>
            </a:r>
            <a:endParaRPr lang="en-CA" sz="6000" dirty="0"/>
          </a:p>
        </p:txBody>
      </p:sp>
      <p:pic>
        <p:nvPicPr>
          <p:cNvPr id="1026" name="Picture 2" descr="C:\Users\Tony\Desktop\RESULT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39185" y="273526"/>
            <a:ext cx="4983480" cy="5852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You be the Judge. </a:t>
            </a:r>
            <a:endParaRPr lang="en-US" sz="4000" dirty="0" smtClean="0"/>
          </a:p>
          <a:p>
            <a:endParaRPr lang="en-US" sz="4000" dirty="0"/>
          </a:p>
          <a:p>
            <a:endParaRPr lang="en-US" sz="4000" dirty="0" smtClean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1284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Meditate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Release </a:t>
            </a:r>
            <a:r>
              <a:rPr lang="en-US" dirty="0" smtClean="0"/>
              <a:t>of the </a:t>
            </a:r>
            <a:r>
              <a:rPr lang="en-US" u="sng" dirty="0" smtClean="0"/>
              <a:t>Stress</a:t>
            </a:r>
            <a:r>
              <a:rPr lang="en-US" dirty="0" smtClean="0"/>
              <a:t> which can be brought on </a:t>
            </a:r>
            <a:r>
              <a:rPr lang="en-US" dirty="0" smtClean="0"/>
              <a:t>by many </a:t>
            </a:r>
            <a:r>
              <a:rPr lang="en-US" dirty="0" smtClean="0"/>
              <a:t>sources such as any of the following:</a:t>
            </a:r>
          </a:p>
          <a:p>
            <a:r>
              <a:rPr lang="en-US" dirty="0" smtClean="0"/>
              <a:t>Work</a:t>
            </a:r>
            <a:endParaRPr lang="en-US" dirty="0" smtClean="0"/>
          </a:p>
          <a:p>
            <a:r>
              <a:rPr lang="en-US" dirty="0" smtClean="0"/>
              <a:t>Home </a:t>
            </a:r>
            <a:r>
              <a:rPr lang="en-US" dirty="0" smtClean="0"/>
              <a:t>life</a:t>
            </a:r>
            <a:endParaRPr lang="en-US" dirty="0" smtClean="0"/>
          </a:p>
          <a:p>
            <a:r>
              <a:rPr lang="en-US" dirty="0" smtClean="0"/>
              <a:t>Commuting to </a:t>
            </a:r>
            <a:r>
              <a:rPr lang="en-US" dirty="0" smtClean="0"/>
              <a:t>work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Raising </a:t>
            </a:r>
            <a:r>
              <a:rPr lang="en-US" dirty="0" smtClean="0"/>
              <a:t>Children.</a:t>
            </a:r>
          </a:p>
          <a:p>
            <a:r>
              <a:rPr lang="en-US" dirty="0" smtClean="0"/>
              <a:t>Learning a new subject or </a:t>
            </a:r>
            <a:r>
              <a:rPr lang="en-US" dirty="0" smtClean="0"/>
              <a:t>program</a:t>
            </a:r>
            <a:endParaRPr lang="en-US" dirty="0" smtClean="0"/>
          </a:p>
          <a:p>
            <a:endParaRPr lang="en-US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219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Reason for Meditation Study </a:t>
            </a:r>
            <a:endParaRPr lang="en-CA" sz="2800" dirty="0"/>
          </a:p>
        </p:txBody>
      </p:sp>
      <p:pic>
        <p:nvPicPr>
          <p:cNvPr id="5" name="Picture 3" descr="C:\Users\Tony\Desktop\LEFT PROFIL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16425" y="1013359"/>
            <a:ext cx="3429000" cy="437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Using my beard as </a:t>
            </a:r>
            <a:r>
              <a:rPr lang="en-US" sz="2800" dirty="0" smtClean="0"/>
              <a:t>a </a:t>
            </a:r>
            <a:r>
              <a:rPr lang="en-US" sz="2800" dirty="0" smtClean="0"/>
              <a:t>representation of life. Life gets messy and can get frustrating, knowing how to channel ones </a:t>
            </a:r>
            <a:r>
              <a:rPr lang="en-US" sz="2800" dirty="0" smtClean="0"/>
              <a:t>feelings </a:t>
            </a:r>
            <a:r>
              <a:rPr lang="en-US" sz="2800" dirty="0" smtClean="0"/>
              <a:t>and emotions will prevent dis ease.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305941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Goals for Meditation</a:t>
            </a:r>
            <a:endParaRPr lang="en-CA" sz="2800" dirty="0"/>
          </a:p>
        </p:txBody>
      </p:sp>
      <p:pic>
        <p:nvPicPr>
          <p:cNvPr id="5" name="Picture 2" descr="C:\Users\Tony\Desktop\RIGHT PROFIL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37207" y="1002968"/>
            <a:ext cx="3387436" cy="4393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Cleaning of the spirit to prevent dis ease. It is said that forms of dis ease will generally lead to disease.</a:t>
            </a:r>
          </a:p>
          <a:p>
            <a:endParaRPr lang="en-US" sz="2800" dirty="0" smtClean="0"/>
          </a:p>
          <a:p>
            <a:r>
              <a:rPr lang="en-US" sz="2800" dirty="0" smtClean="0"/>
              <a:t>Depending on ones beliefs there are many other benefits to meditation.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368465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self help and new age sections of book stores is an excellent place to </a:t>
            </a:r>
            <a:r>
              <a:rPr lang="en-US" dirty="0" smtClean="0"/>
              <a:t>start. </a:t>
            </a:r>
          </a:p>
          <a:p>
            <a:r>
              <a:rPr lang="en-US" dirty="0" smtClean="0"/>
              <a:t>There is </a:t>
            </a:r>
            <a:r>
              <a:rPr lang="en-US" dirty="0" smtClean="0"/>
              <a:t>easy searching, </a:t>
            </a:r>
            <a:r>
              <a:rPr lang="en-US" dirty="0" smtClean="0"/>
              <a:t>just walk the isles and choose something that catches </a:t>
            </a:r>
            <a:r>
              <a:rPr lang="en-US" dirty="0" smtClean="0"/>
              <a:t>your </a:t>
            </a:r>
            <a:r>
              <a:rPr lang="en-US" dirty="0" smtClean="0"/>
              <a:t>eye.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8059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on the Web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Information can be also found on the web.</a:t>
            </a:r>
          </a:p>
          <a:p>
            <a:r>
              <a:rPr lang="en-US" dirty="0" smtClean="0"/>
              <a:t>First Stop</a:t>
            </a:r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en.wikipedia.org/wiki/Meditation</a:t>
            </a:r>
            <a:endParaRPr lang="en-US" dirty="0" smtClean="0"/>
          </a:p>
          <a:p>
            <a:r>
              <a:rPr lang="en-US" dirty="0" smtClean="0"/>
              <a:t>One of my likes.</a:t>
            </a:r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meditationsociety.com/what.html</a:t>
            </a:r>
            <a:endParaRPr lang="en-US" dirty="0" smtClean="0"/>
          </a:p>
          <a:p>
            <a:r>
              <a:rPr lang="en-US" dirty="0" smtClean="0"/>
              <a:t>Another of my </a:t>
            </a:r>
            <a:r>
              <a:rPr lang="en-US" dirty="0" smtClean="0"/>
              <a:t>likes.</a:t>
            </a:r>
            <a:endParaRPr lang="en-US" dirty="0" smtClean="0"/>
          </a:p>
          <a:p>
            <a:r>
              <a:rPr lang="en-US" dirty="0">
                <a:hlinkClick r:id="rId4"/>
              </a:rPr>
              <a:t>http://www.osho.com/meditate/what-meditation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4346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Meditation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/>
              <a:t>Meditation</a:t>
            </a:r>
            <a:r>
              <a:rPr lang="en-CA" dirty="0" smtClean="0"/>
              <a:t> is a </a:t>
            </a:r>
            <a:r>
              <a:rPr lang="en-CA" b="1" dirty="0" smtClean="0">
                <a:solidFill>
                  <a:srgbClr val="FF0000"/>
                </a:solidFill>
              </a:rPr>
              <a:t>practice of concentrated focus </a:t>
            </a:r>
            <a:r>
              <a:rPr lang="en-CA" dirty="0" smtClean="0"/>
              <a:t>upon a sound, object, visualization, the breath, movement, or attention itself in order to increase awareness of the present moment, </a:t>
            </a:r>
            <a:r>
              <a:rPr lang="en-CA" dirty="0" smtClean="0">
                <a:solidFill>
                  <a:srgbClr val="FF0000"/>
                </a:solidFill>
              </a:rPr>
              <a:t>reduce stress, promote relaxation, and enhance personal and spiritual growth.</a:t>
            </a:r>
            <a:endParaRPr lang="en-C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39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Meditation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Meditation is supposed to </a:t>
            </a:r>
            <a:r>
              <a:rPr lang="en-CA" b="1" dirty="0" smtClean="0">
                <a:solidFill>
                  <a:srgbClr val="FF0000"/>
                </a:solidFill>
              </a:rPr>
              <a:t>cultivate an emotional stability </a:t>
            </a:r>
            <a:r>
              <a:rPr lang="en-CA" dirty="0" smtClean="0"/>
              <a:t>that allows the meditator to experience intense emotions fully while simultaneously maintaining perspective on them.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86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Meditation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/>
              <a:t>Mindfulness </a:t>
            </a:r>
            <a:r>
              <a:rPr lang="en-CA" dirty="0" smtClean="0"/>
              <a:t>meditation</a:t>
            </a:r>
            <a:r>
              <a:rPr lang="en-CA" b="1" dirty="0" smtClean="0"/>
              <a:t> </a:t>
            </a:r>
            <a:r>
              <a:rPr lang="en-CA" dirty="0" smtClean="0"/>
              <a:t>practices involve becoming aware of the entire field of attention.</a:t>
            </a:r>
          </a:p>
          <a:p>
            <a:r>
              <a:rPr lang="en-CA" b="1" dirty="0">
                <a:solidFill>
                  <a:srgbClr val="FF0000"/>
                </a:solidFill>
              </a:rPr>
              <a:t>B</a:t>
            </a:r>
            <a:r>
              <a:rPr lang="en-CA" b="1" dirty="0" smtClean="0">
                <a:solidFill>
                  <a:srgbClr val="FF0000"/>
                </a:solidFill>
              </a:rPr>
              <a:t>eing aware of all thoughts, feelings, perceptions or sensations</a:t>
            </a:r>
            <a:r>
              <a:rPr lang="en-CA" dirty="0" smtClean="0"/>
              <a:t> as they arise in each moment.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6933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</TotalTime>
  <Words>624</Words>
  <Application>Microsoft Office PowerPoint</Application>
  <PresentationFormat>On-screen Show (4:3)</PresentationFormat>
  <Paragraphs>65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Meditation</vt:lpstr>
      <vt:lpstr>Why Meditate</vt:lpstr>
      <vt:lpstr>Reason for Meditation Study </vt:lpstr>
      <vt:lpstr>Goals for Meditation</vt:lpstr>
      <vt:lpstr>Resources</vt:lpstr>
      <vt:lpstr>Resources on the Web</vt:lpstr>
      <vt:lpstr>What is Meditation</vt:lpstr>
      <vt:lpstr>Benefits of Meditation</vt:lpstr>
      <vt:lpstr>Types of Meditation</vt:lpstr>
      <vt:lpstr>Method of Meditation</vt:lpstr>
      <vt:lpstr>Types of Meditation</vt:lpstr>
      <vt:lpstr>Method of Meditation</vt:lpstr>
      <vt:lpstr>Precautions</vt:lpstr>
      <vt:lpstr>Dont’s of Practicing Meditation</vt:lpstr>
      <vt:lpstr>Dont’s of Practicing Meditation</vt:lpstr>
      <vt:lpstr>Will Music Soothe the Soul?</vt:lpstr>
      <vt:lpstr>My Meditation Program</vt:lpstr>
      <vt:lpstr>Results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Meditation</dc:title>
  <dc:creator>Tony</dc:creator>
  <cp:lastModifiedBy>workstation</cp:lastModifiedBy>
  <cp:revision>31</cp:revision>
  <dcterms:created xsi:type="dcterms:W3CDTF">2014-02-01T02:04:45Z</dcterms:created>
  <dcterms:modified xsi:type="dcterms:W3CDTF">2014-02-12T20:39:51Z</dcterms:modified>
</cp:coreProperties>
</file>