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5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288417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 rot="10800000" flipH="1">
            <a:off x="0" y="3093234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marL="0"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 marL="0" indent="19050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2pPr>
            <a:lvl3pPr marL="0" indent="19050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3pPr>
            <a:lvl4pPr marL="0" indent="19050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4pPr>
            <a:lvl5pPr marL="0" indent="19050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5pPr>
            <a:lvl6pPr marL="0" indent="19050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6pPr>
            <a:lvl7pPr marL="0" indent="19050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7pPr>
            <a:lvl8pPr marL="0" indent="19050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8pPr>
            <a:lvl9pPr marL="0" indent="19050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4406309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indent="15240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1pPr>
            <a:lvl2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2pPr>
            <a:lvl3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3pPr>
            <a:lvl4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4pPr>
            <a:lvl5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5pPr>
            <a:lvl6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6pPr>
            <a:lvl7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7pPr>
            <a:lvl8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8pPr>
            <a:lvl9pPr marL="0" indent="304800"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I LEARNED TO KNIT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Why Knitting?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I’ve wanted to learn how to knit for a very long time now. My Grandma passed away before she could teach. I never took the time to learn how until now….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First steps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1. I researched some websites to find the tools that I need.</a:t>
            </a:r>
          </a:p>
          <a:p>
            <a:pPr lvl="0" rtl="0">
              <a:buNone/>
            </a:pPr>
            <a:r>
              <a:rPr lang="en"/>
              <a:t>2. I found that I needed:</a:t>
            </a:r>
          </a:p>
          <a:p>
            <a:pPr>
              <a:buNone/>
            </a:pPr>
            <a:r>
              <a:rPr lang="en"/>
              <a:t>						knitting needles and yarn</a:t>
            </a:r>
          </a:p>
        </p:txBody>
      </p:sp>
      <p:pic>
        <p:nvPicPr>
          <p:cNvPr id="42" name="Shape 4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378550" y="3215100"/>
            <a:ext cx="1710699" cy="1710699"/>
          </a:xfrm>
          <a:prstGeom prst="rect">
            <a:avLst/>
          </a:prstGeom>
        </p:spPr>
      </p:pic>
      <p:pic>
        <p:nvPicPr>
          <p:cNvPr id="43" name="Shape 4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076175" y="3683496"/>
            <a:ext cx="1589024" cy="14599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First Steps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3. The next thing I did was watch a video about knitting for beginners</a:t>
            </a:r>
          </a:p>
          <a:p>
            <a:pPr>
              <a:buNone/>
            </a:pPr>
            <a:r>
              <a:rPr lang="en"/>
              <a:t> </a:t>
            </a:r>
          </a:p>
        </p:txBody>
      </p:sp>
      <p:pic>
        <p:nvPicPr>
          <p:cNvPr id="50" name="Shape 5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528700" y="2659325"/>
            <a:ext cx="5143500" cy="218162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The Attempt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The first attempt was a bit of a challenge….</a:t>
            </a:r>
          </a:p>
          <a:p>
            <a:endParaRPr lang="en"/>
          </a:p>
          <a:p>
            <a:pPr marL="3657600" indent="457200">
              <a:buNone/>
            </a:pPr>
            <a:r>
              <a:rPr lang="en"/>
              <a:t>I found that it was slipping off the needle. </a:t>
            </a:r>
          </a:p>
        </p:txBody>
      </p:sp>
      <p:pic>
        <p:nvPicPr>
          <p:cNvPr id="57" name="Shape 5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7200" y="2133373"/>
            <a:ext cx="3740814" cy="279242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So I tried again. I followed the same video and here’s what I got….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Practically the same thing. </a:t>
            </a:r>
          </a:p>
          <a:p>
            <a:pPr lvl="0" rtl="0">
              <a:buNone/>
            </a:pPr>
            <a:r>
              <a:rPr lang="en"/>
              <a:t>It was slipping off the </a:t>
            </a:r>
          </a:p>
          <a:p>
            <a:pPr>
              <a:buNone/>
            </a:pPr>
            <a:r>
              <a:rPr lang="en"/>
              <a:t>needle again.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Attempt #2</a:t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929625" y="2435933"/>
            <a:ext cx="3335492" cy="248987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Trial and Error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
Because the same thing kept happening, I did some more research to find out what was going wrong.</a:t>
            </a:r>
          </a:p>
          <a:p>
            <a:pPr lvl="0" rtl="0">
              <a:buNone/>
            </a:pPr>
            <a:r>
              <a:rPr lang="en"/>
              <a:t>I read some diagrams instead of videos this time.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The solution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After some research, I found the solution. I was pulling the yarn too tight. So I tried again and here’s what I got….</a:t>
            </a:r>
          </a:p>
          <a:p>
            <a:endParaRPr lang="en"/>
          </a:p>
          <a:p>
            <a:pPr>
              <a:buNone/>
            </a:pPr>
            <a:r>
              <a:rPr lang="en"/>
              <a:t>Progress...</a:t>
            </a:r>
          </a:p>
        </p:txBody>
      </p:sp>
      <p:pic>
        <p:nvPicPr>
          <p:cNvPr id="77" name="Shape 7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658950" y="2859500"/>
            <a:ext cx="3255349" cy="20663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In the future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These are designs that I want to try ….</a:t>
            </a:r>
          </a:p>
        </p:txBody>
      </p:sp>
      <p:pic>
        <p:nvPicPr>
          <p:cNvPr id="84" name="Shape 8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709750" y="2445475"/>
            <a:ext cx="2085975" cy="2190750"/>
          </a:xfrm>
          <a:prstGeom prst="rect">
            <a:avLst/>
          </a:prstGeom>
        </p:spPr>
      </p:pic>
      <p:pic>
        <p:nvPicPr>
          <p:cNvPr id="85" name="Shape 8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3114300" y="2474050"/>
            <a:ext cx="2143125" cy="2133600"/>
          </a:xfrm>
          <a:prstGeom prst="rect">
            <a:avLst/>
          </a:prstGeom>
        </p:spPr>
      </p:pic>
      <p:pic>
        <p:nvPicPr>
          <p:cNvPr id="86" name="Shape 86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5576000" y="2616925"/>
            <a:ext cx="2466975" cy="18478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183</Words>
  <Application>Microsoft Office PowerPoint</Application>
  <PresentationFormat>On-screen Show (16:9)</PresentationFormat>
  <Paragraphs>29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modern</vt:lpstr>
      <vt:lpstr>I LEARNED TO KNIT</vt:lpstr>
      <vt:lpstr>Why Knitting?</vt:lpstr>
      <vt:lpstr>First steps</vt:lpstr>
      <vt:lpstr>First Steps</vt:lpstr>
      <vt:lpstr>The Attempt</vt:lpstr>
      <vt:lpstr>Attempt #2</vt:lpstr>
      <vt:lpstr>Trial and Error</vt:lpstr>
      <vt:lpstr>The solution</vt:lpstr>
      <vt:lpstr>In the future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LEARNED TO KNIT</dc:title>
  <dc:creator>F201 User</dc:creator>
  <cp:lastModifiedBy>Workstation</cp:lastModifiedBy>
  <cp:revision>2</cp:revision>
  <dcterms:modified xsi:type="dcterms:W3CDTF">2014-03-05T23:50:14Z</dcterms:modified>
</cp:coreProperties>
</file>