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8" r:id="rId6"/>
    <p:sldId id="264" r:id="rId7"/>
    <p:sldId id="259" r:id="rId8"/>
    <p:sldId id="265" r:id="rId9"/>
    <p:sldId id="266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0CBA6CB-51A0-4FE7-971A-4BEEA7DEF609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6E4B807-50BE-4A81-85CF-AFD8F29AC1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://www.brewersdirec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vJFibGnkr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Homemade Apple Wine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Natalia </a:t>
            </a:r>
            <a:r>
              <a:rPr lang="en-US" dirty="0" err="1" smtClean="0"/>
              <a:t>Manko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4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762000"/>
          </a:xfrm>
        </p:spPr>
        <p:txBody>
          <a:bodyPr>
            <a:normAutofit/>
          </a:bodyPr>
          <a:lstStyle/>
          <a:p>
            <a:r>
              <a:rPr lang="en-US" b="1" dirty="0" smtClean="0"/>
              <a:t>Resources in Winnipeg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 have a list of supplies recommended by the expert</a:t>
            </a:r>
          </a:p>
          <a:p>
            <a:r>
              <a:rPr lang="en-US" dirty="0" smtClean="0"/>
              <a:t> I check the website of Brewer Direct store and found </a:t>
            </a: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/>
              <a:t>Starter Kit			 Wine Yeast</a:t>
            </a:r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http://www.brewersdirect.com/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3664"/>
            <a:ext cx="1905000" cy="2603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362200"/>
            <a:ext cx="3962400" cy="257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Resources in Winnipeg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Visit the store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Corks					Labels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5683250"/>
            <a:ext cx="5334000" cy="885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06229"/>
            <a:ext cx="3211286" cy="33386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00200"/>
            <a:ext cx="3581400" cy="324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7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Final Product</a:t>
            </a:r>
            <a:endParaRPr lang="en-US" b="1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CA" dirty="0" smtClean="0"/>
              <a:t>I felt lost at the beginning but now I can see my goal.</a:t>
            </a:r>
          </a:p>
          <a:p>
            <a:pPr marL="6858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85010"/>
            <a:ext cx="3657600" cy="3345953"/>
          </a:xfrm>
          <a:prstGeom prst="rect">
            <a:avLst/>
          </a:prstGeom>
        </p:spPr>
      </p:pic>
      <p:pic>
        <p:nvPicPr>
          <p:cNvPr id="1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3113313"/>
            <a:ext cx="4238897" cy="334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13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620000" cy="1066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Why did I choose to make apple wine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6777317" cy="4003829"/>
          </a:xfrm>
        </p:spPr>
        <p:txBody>
          <a:bodyPr/>
          <a:lstStyle/>
          <a:p>
            <a:r>
              <a:rPr lang="en-US" dirty="0" smtClean="0"/>
              <a:t>My friend’s garden - last year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362200"/>
            <a:ext cx="6858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can make from apples?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09800"/>
            <a:ext cx="3581400" cy="172799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286000"/>
            <a:ext cx="2762250" cy="1657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622" y="4648200"/>
            <a:ext cx="22288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0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05800" cy="533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b="1" dirty="0" smtClean="0"/>
              <a:t>Beginning of my inquiry Internet search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/>
              <a:t>I started search for homemade wines</a:t>
            </a:r>
          </a:p>
          <a:p>
            <a:r>
              <a:rPr lang="en-US" dirty="0" smtClean="0"/>
              <a:t>Urban Forager Blog – </a:t>
            </a:r>
            <a:r>
              <a:rPr lang="en-US" dirty="0"/>
              <a:t>The fun and healthy family foraging activity </a:t>
            </a:r>
          </a:p>
          <a:p>
            <a:r>
              <a:rPr lang="en-US" dirty="0" smtClean="0"/>
              <a:t>http://theurbaneforager.blogspot.ca/2012/12/delightful-home-made-drinks.html</a:t>
            </a:r>
          </a:p>
          <a:p>
            <a:r>
              <a:rPr lang="en-US" dirty="0" smtClean="0"/>
              <a:t>Wines can be made from plums, cherry, raspberry, blueberry.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191000"/>
            <a:ext cx="3810000" cy="2533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953000"/>
            <a:ext cx="277177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3200" b="1" dirty="0"/>
              <a:t>Beginning of my inquiry Internet search</a:t>
            </a:r>
            <a:endParaRPr lang="en-C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dirty="0" smtClean="0"/>
              <a:t>Too much information</a:t>
            </a:r>
          </a:p>
          <a:p>
            <a:r>
              <a:rPr lang="en-US" dirty="0" smtClean="0"/>
              <a:t>Back </a:t>
            </a:r>
            <a:r>
              <a:rPr lang="en-US" dirty="0"/>
              <a:t>to apple wine!!!</a:t>
            </a:r>
          </a:p>
          <a:p>
            <a:endParaRPr lang="en-C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743200"/>
            <a:ext cx="426720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Beginning of my inquiry Internet search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- </a:t>
            </a:r>
            <a:r>
              <a:rPr lang="en-US" sz="2800" dirty="0" smtClean="0"/>
              <a:t>Find simple recipes of apple wine</a:t>
            </a:r>
            <a:br>
              <a:rPr lang="en-US" sz="2800" dirty="0" smtClean="0"/>
            </a:br>
            <a:r>
              <a:rPr lang="en-US" sz="2800" dirty="0" smtClean="0"/>
              <a:t> - Made a list of Essentials required for winemaking</a:t>
            </a:r>
            <a:br>
              <a:rPr lang="en-US" sz="2800" dirty="0" smtClean="0"/>
            </a:br>
            <a:r>
              <a:rPr lang="en-US" sz="2800" dirty="0" smtClean="0"/>
              <a:t> - Watch YouTube video Home made Apple Wine</a:t>
            </a:r>
            <a:endParaRPr lang="en-US" sz="3600" dirty="0"/>
          </a:p>
        </p:txBody>
      </p:sp>
      <p:pic>
        <p:nvPicPr>
          <p:cNvPr id="3" name="JvJFibGnkr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4713" y="2792413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5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Time for actions. From Theory to Practice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848600" cy="4830763"/>
          </a:xfrm>
        </p:spPr>
        <p:txBody>
          <a:bodyPr/>
          <a:lstStyle/>
          <a:p>
            <a:pPr algn="ctr"/>
            <a:r>
              <a:rPr lang="en-US" dirty="0" smtClean="0"/>
              <a:t>Talk to an Expert</a:t>
            </a:r>
          </a:p>
          <a:p>
            <a:r>
              <a:rPr lang="en-US" sz="2800" dirty="0" smtClean="0"/>
              <a:t>After I collected preliminary information,  I want to ask some specific questions about the process.</a:t>
            </a:r>
          </a:p>
          <a:p>
            <a:r>
              <a:rPr lang="en-US" sz="2800" dirty="0" smtClean="0"/>
              <a:t>  What can I use as raw materials</a:t>
            </a: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590800"/>
            <a:ext cx="20574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505200"/>
            <a:ext cx="4953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0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b="1" dirty="0"/>
              <a:t>Time for actions. From Theory to </a:t>
            </a:r>
            <a:r>
              <a:rPr lang="en-US" sz="3200" b="1" dirty="0" smtClean="0"/>
              <a:t>Practice</a:t>
            </a:r>
            <a:endParaRPr lang="en-C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CA" sz="2800" dirty="0" smtClean="0"/>
              <a:t>How we can control the process?</a:t>
            </a:r>
          </a:p>
          <a:p>
            <a:r>
              <a:rPr lang="en-CA" sz="2800" dirty="0" smtClean="0"/>
              <a:t>What are the critical steps?</a:t>
            </a:r>
          </a:p>
          <a:p>
            <a:r>
              <a:rPr lang="en-CA" sz="2800" dirty="0" smtClean="0"/>
              <a:t>Hydrometer – device to measure density</a:t>
            </a:r>
          </a:p>
          <a:p>
            <a:endParaRPr lang="en-C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126377"/>
            <a:ext cx="68580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1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/>
              <a:t>Time for actions. From Theory to Practice</a:t>
            </a:r>
            <a:endParaRPr lang="en-C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CA" dirty="0" smtClean="0"/>
              <a:t>Now I feel I can control the process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57400"/>
            <a:ext cx="62484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0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207</Words>
  <Application>Microsoft Office PowerPoint</Application>
  <PresentationFormat>On-screen Show (4:3)</PresentationFormat>
  <Paragraphs>48</Paragraphs>
  <Slides>12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Homemade Apple Wine</vt:lpstr>
      <vt:lpstr>Why did I choose to make apple wine</vt:lpstr>
      <vt:lpstr>What we can make from apples?</vt:lpstr>
      <vt:lpstr>  Beginning of my inquiry Internet search</vt:lpstr>
      <vt:lpstr>Beginning of my inquiry Internet search</vt:lpstr>
      <vt:lpstr>Beginning of my inquiry Internet search  - Find simple recipes of apple wine  - Made a list of Essentials required for winemaking  - Watch YouTube video Home made Apple Wine</vt:lpstr>
      <vt:lpstr>Time for actions. From Theory to Practice</vt:lpstr>
      <vt:lpstr>Time for actions. From Theory to Practice</vt:lpstr>
      <vt:lpstr>Time for actions. From Theory to Practice</vt:lpstr>
      <vt:lpstr>Resources in Winnipeg</vt:lpstr>
      <vt:lpstr>Resources in Winnipeg</vt:lpstr>
      <vt:lpstr>Final Product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Homemade Apple Wine</dc:title>
  <dc:creator>Natalia Manko</dc:creator>
  <cp:lastModifiedBy>Natalia Manko</cp:lastModifiedBy>
  <cp:revision>26</cp:revision>
  <dcterms:created xsi:type="dcterms:W3CDTF">2014-06-18T18:49:20Z</dcterms:created>
  <dcterms:modified xsi:type="dcterms:W3CDTF">2014-06-19T11:26:59Z</dcterms:modified>
</cp:coreProperties>
</file>