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9" r:id="rId3"/>
    <p:sldId id="257" r:id="rId4"/>
    <p:sldId id="258" r:id="rId5"/>
    <p:sldId id="291" r:id="rId6"/>
    <p:sldId id="260" r:id="rId7"/>
    <p:sldId id="292" r:id="rId8"/>
    <p:sldId id="261" r:id="rId9"/>
    <p:sldId id="273" r:id="rId10"/>
    <p:sldId id="272" r:id="rId11"/>
    <p:sldId id="271" r:id="rId12"/>
    <p:sldId id="262" r:id="rId13"/>
    <p:sldId id="274" r:id="rId14"/>
    <p:sldId id="275" r:id="rId15"/>
    <p:sldId id="276" r:id="rId16"/>
    <p:sldId id="277" r:id="rId17"/>
    <p:sldId id="278" r:id="rId18"/>
    <p:sldId id="293" r:id="rId19"/>
    <p:sldId id="263" r:id="rId20"/>
    <p:sldId id="279" r:id="rId21"/>
    <p:sldId id="280" r:id="rId22"/>
    <p:sldId id="281" r:id="rId23"/>
    <p:sldId id="282" r:id="rId24"/>
    <p:sldId id="283" r:id="rId25"/>
    <p:sldId id="294" r:id="rId26"/>
    <p:sldId id="264" r:id="rId27"/>
    <p:sldId id="284" r:id="rId28"/>
    <p:sldId id="268" r:id="rId29"/>
    <p:sldId id="285" r:id="rId30"/>
    <p:sldId id="286" r:id="rId31"/>
    <p:sldId id="295" r:id="rId32"/>
    <p:sldId id="265" r:id="rId33"/>
    <p:sldId id="287" r:id="rId34"/>
    <p:sldId id="288" r:id="rId35"/>
    <p:sldId id="296" r:id="rId36"/>
    <p:sldId id="289" r:id="rId37"/>
    <p:sldId id="266" r:id="rId38"/>
    <p:sldId id="297" r:id="rId39"/>
    <p:sldId id="267" r:id="rId40"/>
    <p:sldId id="298" r:id="rId41"/>
    <p:sldId id="269" r:id="rId42"/>
    <p:sldId id="259" r:id="rId43"/>
    <p:sldId id="270" r:id="rId44"/>
    <p:sldId id="300" r:id="rId45"/>
    <p:sldId id="290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26E8E11-66D3-4420-9F1C-B8A4B3EF6B08}" type="datetimeFigureOut">
              <a:rPr lang="en-US" smtClean="0"/>
              <a:t>4/22/2014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3F48069-6FBE-4926-B9B3-1F34C019D2B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EDUC-2092 Advanced Instructional Methods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Inquiry-Based Learning…</a:t>
            </a:r>
          </a:p>
          <a:p>
            <a:r>
              <a:rPr lang="en-US" dirty="0" smtClean="0"/>
              <a:t>Paired </a:t>
            </a:r>
            <a:r>
              <a:rPr lang="en-US" dirty="0" err="1" smtClean="0"/>
              <a:t>perogy</a:t>
            </a:r>
            <a:r>
              <a:rPr lang="en-US" dirty="0" smtClean="0"/>
              <a:t> project!</a:t>
            </a:r>
          </a:p>
          <a:p>
            <a:endParaRPr lang="en-US" dirty="0" smtClean="0"/>
          </a:p>
          <a:p>
            <a:r>
              <a:rPr lang="en-US" dirty="0" smtClean="0"/>
              <a:t>By Melinda Walden and Kelly </a:t>
            </a:r>
            <a:r>
              <a:rPr lang="en-US" dirty="0" err="1" smtClean="0"/>
              <a:t>Andrushko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3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Ingredients and utensils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Ingredients:</a:t>
            </a:r>
          </a:p>
          <a:p>
            <a:pPr lvl="1"/>
            <a:r>
              <a:rPr lang="en-US" dirty="0" smtClean="0"/>
              <a:t>Flour</a:t>
            </a:r>
          </a:p>
          <a:p>
            <a:pPr lvl="1"/>
            <a:r>
              <a:rPr lang="en-US" dirty="0" smtClean="0"/>
              <a:t>Salt</a:t>
            </a:r>
          </a:p>
          <a:p>
            <a:pPr lvl="1"/>
            <a:r>
              <a:rPr lang="en-US" dirty="0" smtClean="0"/>
              <a:t>Warm water</a:t>
            </a:r>
          </a:p>
          <a:p>
            <a:pPr lvl="1"/>
            <a:r>
              <a:rPr lang="en-US" dirty="0" smtClean="0"/>
              <a:t>Oil and butter</a:t>
            </a:r>
          </a:p>
          <a:p>
            <a:pPr lvl="1"/>
            <a:r>
              <a:rPr lang="en-US" dirty="0" smtClean="0"/>
              <a:t>Eggs</a:t>
            </a:r>
          </a:p>
          <a:p>
            <a:pPr lvl="1"/>
            <a:r>
              <a:rPr lang="en-US" dirty="0" smtClean="0"/>
              <a:t>Potatoes</a:t>
            </a:r>
          </a:p>
          <a:p>
            <a:pPr lvl="1"/>
            <a:r>
              <a:rPr lang="en-US" dirty="0" smtClean="0"/>
              <a:t>Cheese</a:t>
            </a:r>
          </a:p>
          <a:p>
            <a:pPr lvl="1"/>
            <a:r>
              <a:rPr lang="en-US" dirty="0" smtClean="0"/>
              <a:t>Onion</a:t>
            </a:r>
          </a:p>
          <a:p>
            <a:pPr lvl="1"/>
            <a:r>
              <a:rPr lang="en-US" dirty="0" smtClean="0"/>
              <a:t>Sour cream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Utensils:</a:t>
            </a:r>
          </a:p>
          <a:p>
            <a:pPr lvl="1"/>
            <a:r>
              <a:rPr lang="en-US" dirty="0" smtClean="0"/>
              <a:t>3 large bowls</a:t>
            </a:r>
          </a:p>
          <a:p>
            <a:pPr lvl="1"/>
            <a:r>
              <a:rPr lang="en-US" dirty="0" smtClean="0"/>
              <a:t>Wooden spoons</a:t>
            </a:r>
          </a:p>
          <a:p>
            <a:pPr lvl="1"/>
            <a:r>
              <a:rPr lang="en-US" dirty="0" smtClean="0"/>
              <a:t>Large pot, saucepan, and frying pan.</a:t>
            </a:r>
          </a:p>
          <a:p>
            <a:pPr lvl="1"/>
            <a:r>
              <a:rPr lang="en-US" dirty="0" smtClean="0"/>
              <a:t>Rolling pin</a:t>
            </a:r>
          </a:p>
          <a:p>
            <a:pPr lvl="1"/>
            <a:r>
              <a:rPr lang="en-US" dirty="0" smtClean="0"/>
              <a:t>Potato masher</a:t>
            </a:r>
          </a:p>
          <a:p>
            <a:pPr lvl="1"/>
            <a:r>
              <a:rPr lang="en-US" dirty="0" smtClean="0"/>
              <a:t>Hand mixer</a:t>
            </a:r>
          </a:p>
          <a:p>
            <a:pPr lvl="1"/>
            <a:r>
              <a:rPr lang="en-US" dirty="0" smtClean="0"/>
              <a:t>Forks, spoons, knives.</a:t>
            </a:r>
          </a:p>
          <a:p>
            <a:pPr lvl="1"/>
            <a:r>
              <a:rPr lang="en-US" dirty="0" smtClean="0"/>
              <a:t>Brush</a:t>
            </a:r>
          </a:p>
          <a:p>
            <a:pPr lvl="1"/>
            <a:r>
              <a:rPr lang="en-US" dirty="0" smtClean="0"/>
              <a:t>Plates</a:t>
            </a:r>
          </a:p>
          <a:p>
            <a:pPr lvl="1"/>
            <a:r>
              <a:rPr lang="en-US" dirty="0" smtClean="0"/>
              <a:t>Paper and</a:t>
            </a:r>
            <a:r>
              <a:rPr lang="en-US" dirty="0"/>
              <a:t> </a:t>
            </a:r>
            <a:r>
              <a:rPr lang="en-US" dirty="0" smtClean="0"/>
              <a:t>dish towel</a:t>
            </a:r>
          </a:p>
          <a:p>
            <a:pPr lvl="1"/>
            <a:r>
              <a:rPr lang="en-US" dirty="0" smtClean="0"/>
              <a:t>Potato peeler</a:t>
            </a:r>
          </a:p>
        </p:txBody>
      </p:sp>
    </p:spTree>
    <p:extLst>
      <p:ext uri="{BB962C8B-B14F-4D97-AF65-F5344CB8AC3E}">
        <p14:creationId xmlns:p14="http://schemas.microsoft.com/office/powerpoint/2010/main" val="355188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washing and sanitizing</a:t>
            </a:r>
            <a:endParaRPr lang="en-US" dirty="0"/>
          </a:p>
        </p:txBody>
      </p:sp>
      <p:pic>
        <p:nvPicPr>
          <p:cNvPr id="8194" name="Picture 2" descr="C:\Users\kandrushko\Pictures\Perogy project\0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09700"/>
            <a:ext cx="360045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kandrushko\Pictures\Perogy project\CIMG19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3200401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kandrushko\Pictures\Perogy project\CIMG19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6" y="3810000"/>
            <a:ext cx="319722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48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 – The dough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Dry ingredient (6 cups flour)</a:t>
            </a:r>
            <a:endParaRPr lang="en-US" dirty="0"/>
          </a:p>
        </p:txBody>
      </p:sp>
      <p:pic>
        <p:nvPicPr>
          <p:cNvPr id="4" name="Picture 6" descr="C:\Users\kandrushko\Pictures\Perogy project\CIMG19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6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‘Wet’ ingredients:</a:t>
            </a:r>
            <a:br>
              <a:rPr lang="en-US" dirty="0" smtClean="0"/>
            </a:br>
            <a:r>
              <a:rPr lang="en-US" dirty="0" smtClean="0"/>
              <a:t>3 Eggs</a:t>
            </a:r>
            <a:br>
              <a:rPr lang="en-US" dirty="0" smtClean="0"/>
            </a:br>
            <a:r>
              <a:rPr lang="en-US" dirty="0" smtClean="0"/>
              <a:t>2 ½ cups warm water</a:t>
            </a:r>
            <a:br>
              <a:rPr lang="en-US" dirty="0" smtClean="0"/>
            </a:br>
            <a:r>
              <a:rPr lang="en-US" dirty="0" smtClean="0"/>
              <a:t>3 </a:t>
            </a:r>
            <a:r>
              <a:rPr lang="en-US" dirty="0" err="1" smtClean="0"/>
              <a:t>Tbsp</a:t>
            </a:r>
            <a:r>
              <a:rPr lang="en-US" dirty="0" smtClean="0"/>
              <a:t> oil</a:t>
            </a:r>
            <a:br>
              <a:rPr lang="en-US" dirty="0" smtClean="0"/>
            </a:br>
            <a:r>
              <a:rPr lang="en-US" dirty="0" smtClean="0"/>
              <a:t>1 </a:t>
            </a:r>
            <a:r>
              <a:rPr lang="en-US" dirty="0" err="1" smtClean="0"/>
              <a:t>Tspn</a:t>
            </a:r>
            <a:r>
              <a:rPr lang="en-US" dirty="0" smtClean="0"/>
              <a:t> Salt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kandrushko\Pictures\Perogy project\CIMG195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" r="284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5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the mixtures…</a:t>
            </a:r>
            <a:endParaRPr lang="en-US" dirty="0"/>
          </a:p>
        </p:txBody>
      </p:sp>
      <p:pic>
        <p:nvPicPr>
          <p:cNvPr id="4" name="Picture 2" descr="C:\Users\kandrushko\Pictures\Perogy project\CIMG19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34290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90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Kneading and oiling…</a:t>
            </a:r>
            <a:endParaRPr lang="en-US" dirty="0"/>
          </a:p>
        </p:txBody>
      </p:sp>
      <p:pic>
        <p:nvPicPr>
          <p:cNvPr id="13314" name="Picture 2" descr="C:\Users\kandrushko\Pictures\Perogy project\CIMG19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418782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kandrushko\Pictures\Perogy project\CIMG1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124" y="3124200"/>
            <a:ext cx="4172094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42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Letting the dough rise…</a:t>
            </a:r>
            <a:endParaRPr lang="en-US" dirty="0"/>
          </a:p>
        </p:txBody>
      </p:sp>
      <p:pic>
        <p:nvPicPr>
          <p:cNvPr id="14338" name="Picture 2" descr="C:\Users\kandrushko\Pictures\Perogy project\CIMG19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3962399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andrushko\Pictures\Perogy project\CIMG1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3124200"/>
            <a:ext cx="410094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03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 – The filling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 – The filling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types of filling used:</a:t>
            </a:r>
          </a:p>
          <a:p>
            <a:pPr lvl="1"/>
            <a:r>
              <a:rPr lang="en-US" dirty="0" smtClean="0"/>
              <a:t>Potato and cheddar cheese</a:t>
            </a:r>
          </a:p>
          <a:p>
            <a:pPr lvl="1"/>
            <a:r>
              <a:rPr lang="en-US" dirty="0" smtClean="0"/>
              <a:t>Potato, cheddar cheese, and fried onion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b="1" dirty="0" smtClean="0"/>
              <a:t>Both made with salt, pepper, butter, and half/half cream.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02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decided to </a:t>
            </a:r>
            <a:r>
              <a:rPr lang="en-US" dirty="0" smtClean="0"/>
              <a:t>do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Potatoes (4 large potatoes)</a:t>
            </a:r>
            <a:endParaRPr lang="en-US" dirty="0"/>
          </a:p>
        </p:txBody>
      </p:sp>
      <p:pic>
        <p:nvPicPr>
          <p:cNvPr id="15362" name="Picture 2" descr="C:\Users\kandrushko\Pictures\Perogy project\CIMG19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1447800"/>
            <a:ext cx="41148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kandrushko\Pictures\Perogy project\CIMG19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030" y="1447800"/>
            <a:ext cx="35020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kandrushko\Pictures\Perogy project\CIMG19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030" y="4038599"/>
            <a:ext cx="3502025" cy="267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85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Cheesing (3/4 cup) and mashing…</a:t>
            </a:r>
            <a:endParaRPr lang="en-US" dirty="0"/>
          </a:p>
        </p:txBody>
      </p:sp>
      <p:pic>
        <p:nvPicPr>
          <p:cNvPr id="17410" name="Picture 2" descr="C:\Users\kandrushko\Pictures\Perogy project\CIMG19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4340225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kandrushko\Pictures\Perogy project\CIMG19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869" y="1447800"/>
            <a:ext cx="344473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andrushko\Pictures\Perogy project\CIMG19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25" y="3962400"/>
            <a:ext cx="343087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2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(dreaded) half an onion…</a:t>
            </a:r>
            <a:endParaRPr lang="en-US" dirty="0"/>
          </a:p>
        </p:txBody>
      </p:sp>
      <p:pic>
        <p:nvPicPr>
          <p:cNvPr id="19458" name="Picture 2" descr="C:\Users\kandrushko\Pictures\Perogy project\CIMG19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3581399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kandrushko\Pictures\Perogy project\CIMG19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1447800"/>
            <a:ext cx="3733801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89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(dreaded) </a:t>
            </a:r>
            <a:r>
              <a:rPr lang="en-US" dirty="0" smtClean="0"/>
              <a:t>onion…continued</a:t>
            </a:r>
            <a:endParaRPr lang="en-US" dirty="0"/>
          </a:p>
        </p:txBody>
      </p:sp>
      <p:pic>
        <p:nvPicPr>
          <p:cNvPr id="20482" name="Picture 2" descr="C:\Users\kandrushko\Pictures\Perogy project\CIMG19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55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C:\Users\kandrushko\Pictures\Perogy project\CIMG19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38068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kandrushko\Pictures\Perogy project\CIMG2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1676400"/>
            <a:ext cx="3654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76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 – The assembly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 – The assembly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Steps:</a:t>
            </a:r>
          </a:p>
          <a:p>
            <a:pPr lvl="1"/>
            <a:r>
              <a:rPr lang="en-US" dirty="0" smtClean="0"/>
              <a:t>Floured the countertop</a:t>
            </a:r>
          </a:p>
          <a:p>
            <a:pPr lvl="1"/>
            <a:r>
              <a:rPr lang="en-US" dirty="0" smtClean="0"/>
              <a:t>Rolled out dough</a:t>
            </a:r>
          </a:p>
          <a:p>
            <a:pPr lvl="1"/>
            <a:r>
              <a:rPr lang="en-US" dirty="0" smtClean="0"/>
              <a:t>Cut out circles with cups (cookie cutters can also be used)</a:t>
            </a:r>
          </a:p>
          <a:p>
            <a:pPr lvl="1"/>
            <a:r>
              <a:rPr lang="en-US" dirty="0" smtClean="0"/>
              <a:t>Stretched out circles</a:t>
            </a:r>
          </a:p>
          <a:p>
            <a:pPr lvl="1"/>
            <a:r>
              <a:rPr lang="en-US" dirty="0" smtClean="0"/>
              <a:t>Added spoonful of filling </a:t>
            </a:r>
          </a:p>
          <a:p>
            <a:pPr lvl="1"/>
            <a:r>
              <a:rPr lang="en-US" dirty="0" smtClean="0"/>
              <a:t>Folded and pinched edges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the dough…</a:t>
            </a:r>
            <a:endParaRPr lang="en-US" dirty="0"/>
          </a:p>
        </p:txBody>
      </p:sp>
      <p:pic>
        <p:nvPicPr>
          <p:cNvPr id="22530" name="Picture 2" descr="C:\Users\kandrushko\Pictures\Perogy project\CIMG19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65564"/>
            <a:ext cx="3654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kandrushko\Pictures\Perogy project\CIMG19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813174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kandrushko\Pictures\Perogy project\CIMG2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62400"/>
            <a:ext cx="381317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11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3" descr="C:\Users\kandrushko\Pictures\Perogy project\CIMG2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383" y="1503218"/>
            <a:ext cx="38862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kandrushko\Pictures\Perogy project\CIMG2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03218"/>
            <a:ext cx="37306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91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Folding and pinching…</a:t>
            </a:r>
            <a:endParaRPr lang="en-US" dirty="0"/>
          </a:p>
        </p:txBody>
      </p:sp>
      <p:pic>
        <p:nvPicPr>
          <p:cNvPr id="4" name="Picture 6" descr="C:\Users\kandrushko\Pictures\Perogy project\CIMG2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61655"/>
            <a:ext cx="38830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kandrushko\Pictures\Perogy project\CIMG2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61655"/>
            <a:ext cx="3733799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07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decided to do…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/>
          <a:lstStyle/>
          <a:p>
            <a:r>
              <a:rPr lang="en-US" dirty="0" smtClean="0"/>
              <a:t>Learning objective</a:t>
            </a:r>
          </a:p>
          <a:p>
            <a:pPr lvl="1"/>
            <a:r>
              <a:rPr lang="en-US" dirty="0" smtClean="0"/>
              <a:t>For this project, we wanted to:</a:t>
            </a:r>
          </a:p>
          <a:p>
            <a:pPr lvl="2"/>
            <a:r>
              <a:rPr lang="en-US" dirty="0" smtClean="0"/>
              <a:t>Follow the steps of a multi-step recipe</a:t>
            </a:r>
          </a:p>
          <a:p>
            <a:pPr lvl="2"/>
            <a:r>
              <a:rPr lang="en-US" dirty="0"/>
              <a:t>Create an edible product (</a:t>
            </a:r>
            <a:r>
              <a:rPr lang="en-US" dirty="0" err="1"/>
              <a:t>perogies</a:t>
            </a:r>
            <a:r>
              <a:rPr lang="en-US" dirty="0"/>
              <a:t>) that </a:t>
            </a:r>
            <a:r>
              <a:rPr lang="en-US" dirty="0" smtClean="0"/>
              <a:t>we had </a:t>
            </a:r>
            <a:r>
              <a:rPr lang="en-US" dirty="0"/>
              <a:t>never </a:t>
            </a:r>
            <a:r>
              <a:rPr lang="en-US" dirty="0" smtClean="0"/>
              <a:t>made </a:t>
            </a:r>
            <a:r>
              <a:rPr lang="en-US" dirty="0"/>
              <a:t>before</a:t>
            </a:r>
          </a:p>
          <a:p>
            <a:pPr lvl="2"/>
            <a:r>
              <a:rPr lang="en-US" dirty="0" smtClean="0"/>
              <a:t>Implement the project as a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08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9" name="Picture 3" descr="C:\Users\kandrushko\Pictures\Perogy project\CIMG2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41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 – the cooking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5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6 – The cooking</a:t>
            </a:r>
            <a:endParaRPr lang="en-US" dirty="0"/>
          </a:p>
        </p:txBody>
      </p:sp>
      <p:pic>
        <p:nvPicPr>
          <p:cNvPr id="18440" name="Picture 8" descr="C:\Users\kandrushko\Pictures\Perogy project\CIMG2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35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calling…</a:t>
            </a:r>
            <a:endParaRPr lang="en-US" dirty="0"/>
          </a:p>
        </p:txBody>
      </p:sp>
      <p:pic>
        <p:nvPicPr>
          <p:cNvPr id="25602" name="Picture 2" descr="C:\Users\kandrushko\Pictures\Perogy project\CIMG2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53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and after…</a:t>
            </a:r>
            <a:endParaRPr lang="en-US" dirty="0"/>
          </a:p>
        </p:txBody>
      </p:sp>
      <p:pic>
        <p:nvPicPr>
          <p:cNvPr id="26626" name="Picture 2" descr="C:\Users\kandrushko\Pictures\Perogy project\CIMG2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1447800"/>
            <a:ext cx="3657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kandrushko\Pictures\Perogy project\CIMG2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47800"/>
            <a:ext cx="39592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72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7 - the eating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5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</a:t>
            </a:r>
            <a:r>
              <a:rPr lang="en-US" dirty="0" smtClean="0"/>
              <a:t>7 </a:t>
            </a:r>
            <a:r>
              <a:rPr lang="en-US" dirty="0"/>
              <a:t>– The eating</a:t>
            </a:r>
          </a:p>
        </p:txBody>
      </p:sp>
      <p:pic>
        <p:nvPicPr>
          <p:cNvPr id="27651" name="Picture 3" descr="C:\Users\kandrushko\Pictures\Perogy project\CIMG2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18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Digesting…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35814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kandrushko\Pictures\Perogy project\CIMG2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124200"/>
            <a:ext cx="38068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74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8 – the finishing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0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8 - The finishing</a:t>
            </a:r>
            <a:endParaRPr lang="en-US" dirty="0"/>
          </a:p>
        </p:txBody>
      </p:sp>
      <p:pic>
        <p:nvPicPr>
          <p:cNvPr id="1027" name="Picture 3" descr="C:\Users\kandrushko\Pictures\Perogy project\CIMG2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3425825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kandrushko\Pictures\Perogy project\IMG_01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352800"/>
            <a:ext cx="332105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82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‘doing’…</a:t>
            </a:r>
            <a:endParaRPr lang="en-US" dirty="0"/>
          </a:p>
        </p:txBody>
      </p:sp>
      <p:pic>
        <p:nvPicPr>
          <p:cNvPr id="6" name="Picture 2" descr="C:\Users\kandrushko\Pictures\Perogy project\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937164"/>
            <a:ext cx="371301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kandrushko\Pictures\Perogy project\0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"/>
            <a:ext cx="3733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90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learned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1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learned…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866888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Amount</a:t>
            </a:r>
          </a:p>
          <a:p>
            <a:pPr lvl="1"/>
            <a:r>
              <a:rPr lang="en-US" dirty="0" smtClean="0"/>
              <a:t>Try to guess who will be eating your </a:t>
            </a:r>
            <a:r>
              <a:rPr lang="en-US" dirty="0" err="1" smtClean="0"/>
              <a:t>perogies</a:t>
            </a:r>
            <a:r>
              <a:rPr lang="en-US" dirty="0" smtClean="0"/>
              <a:t> and how much…plan for the unexpected.</a:t>
            </a:r>
          </a:p>
          <a:p>
            <a:r>
              <a:rPr lang="en-US" dirty="0" smtClean="0"/>
              <a:t>Time</a:t>
            </a:r>
            <a:endParaRPr lang="en-US" dirty="0"/>
          </a:p>
          <a:p>
            <a:pPr lvl="1"/>
            <a:r>
              <a:rPr lang="en-US" dirty="0" smtClean="0"/>
              <a:t>This took </a:t>
            </a:r>
            <a:r>
              <a:rPr lang="en-US" dirty="0"/>
              <a:t>5 hours to complete. M</a:t>
            </a:r>
            <a:r>
              <a:rPr lang="en-US" dirty="0" smtClean="0"/>
              <a:t>ake </a:t>
            </a:r>
            <a:r>
              <a:rPr lang="en-US" dirty="0"/>
              <a:t>sure you have the time to commit.</a:t>
            </a:r>
          </a:p>
          <a:p>
            <a:r>
              <a:rPr lang="en-US" dirty="0"/>
              <a:t>Cost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as </a:t>
            </a:r>
            <a:r>
              <a:rPr lang="en-US" dirty="0"/>
              <a:t>quite minimal ($23.35) for the amount of </a:t>
            </a:r>
            <a:r>
              <a:rPr lang="en-US" dirty="0" err="1"/>
              <a:t>perogies</a:t>
            </a:r>
            <a:r>
              <a:rPr lang="en-US" dirty="0"/>
              <a:t> made (60)!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63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from mistakes…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Prep</a:t>
            </a:r>
          </a:p>
          <a:p>
            <a:pPr lvl="1"/>
            <a:r>
              <a:rPr lang="en-US" dirty="0" smtClean="0"/>
              <a:t>Check ingredient list before you leave for the store</a:t>
            </a:r>
          </a:p>
          <a:p>
            <a:pPr lvl="1"/>
            <a:r>
              <a:rPr lang="en-US" dirty="0" smtClean="0"/>
              <a:t>Have experienced cooks ‘on call’</a:t>
            </a:r>
          </a:p>
          <a:p>
            <a:r>
              <a:rPr lang="en-US" dirty="0" smtClean="0"/>
              <a:t>Cooking</a:t>
            </a:r>
          </a:p>
          <a:p>
            <a:pPr lvl="1"/>
            <a:r>
              <a:rPr lang="en-US" dirty="0" smtClean="0"/>
              <a:t>Check with experienced cooks for little ‘tips’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inch the edges of </a:t>
            </a:r>
            <a:r>
              <a:rPr lang="en-US" dirty="0" err="1" smtClean="0"/>
              <a:t>perogies</a:t>
            </a:r>
            <a:r>
              <a:rPr lang="en-US" dirty="0" smtClean="0"/>
              <a:t> well</a:t>
            </a:r>
          </a:p>
          <a:p>
            <a:pPr lvl="1"/>
            <a:r>
              <a:rPr lang="en-US" dirty="0" smtClean="0"/>
              <a:t>Taste test your first batch </a:t>
            </a:r>
          </a:p>
          <a:p>
            <a:pPr lvl="1"/>
            <a:r>
              <a:rPr lang="en-US" dirty="0" smtClean="0"/>
              <a:t>Use lots of flour for rolling out dough and assembly…and lots of butter while cooling. </a:t>
            </a:r>
          </a:p>
        </p:txBody>
      </p:sp>
    </p:spTree>
    <p:extLst>
      <p:ext uri="{BB962C8B-B14F-4D97-AF65-F5344CB8AC3E}">
        <p14:creationId xmlns:p14="http://schemas.microsoft.com/office/powerpoint/2010/main" val="135640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would do next…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Consider preferences and allergies: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argarine instead of butter or different oils (e.g. avocado, vegetable)</a:t>
            </a:r>
          </a:p>
          <a:p>
            <a:pPr lvl="1"/>
            <a:r>
              <a:rPr lang="en-US" dirty="0" smtClean="0"/>
              <a:t>Different types of dough</a:t>
            </a:r>
          </a:p>
          <a:p>
            <a:pPr lvl="2"/>
            <a:r>
              <a:rPr lang="en-US" dirty="0" smtClean="0"/>
              <a:t>Rice flour (gluten-free)</a:t>
            </a:r>
          </a:p>
          <a:p>
            <a:pPr lvl="2"/>
            <a:r>
              <a:rPr lang="en-US" dirty="0" smtClean="0"/>
              <a:t>Egg free (use egg replacer)</a:t>
            </a:r>
          </a:p>
          <a:p>
            <a:pPr lvl="1"/>
            <a:r>
              <a:rPr lang="en-US" dirty="0" smtClean="0"/>
              <a:t>Different types of filling</a:t>
            </a:r>
          </a:p>
          <a:p>
            <a:pPr lvl="2"/>
            <a:r>
              <a:rPr lang="en-US" dirty="0"/>
              <a:t>Blueberry</a:t>
            </a:r>
          </a:p>
          <a:p>
            <a:pPr lvl="2"/>
            <a:r>
              <a:rPr lang="en-US" dirty="0" err="1" smtClean="0"/>
              <a:t>Sourkraut</a:t>
            </a:r>
            <a:endParaRPr lang="en-US" dirty="0" smtClean="0"/>
          </a:p>
          <a:p>
            <a:pPr lvl="2"/>
            <a:r>
              <a:rPr lang="en-US" dirty="0" smtClean="0"/>
              <a:t>Yam</a:t>
            </a:r>
          </a:p>
          <a:p>
            <a:pPr lvl="2"/>
            <a:r>
              <a:rPr lang="en-US" dirty="0" smtClean="0"/>
              <a:t>Meat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incorporate with our students…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Encourage them to pick a topic they are interested in learning about</a:t>
            </a:r>
          </a:p>
          <a:p>
            <a:r>
              <a:rPr lang="en-US" dirty="0" smtClean="0"/>
              <a:t>Provide the option of working alone or in pairs</a:t>
            </a:r>
          </a:p>
          <a:p>
            <a:r>
              <a:rPr lang="en-US" dirty="0" smtClean="0"/>
              <a:t>Real-world application…consider how this can be used outside of the classroom.</a:t>
            </a:r>
          </a:p>
          <a:p>
            <a:r>
              <a:rPr lang="en-US" dirty="0" smtClean="0"/>
              <a:t>Have fun!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472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 – The research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23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 – The research</a:t>
            </a:r>
            <a:endParaRPr lang="en-US" dirty="0"/>
          </a:p>
        </p:txBody>
      </p:sp>
      <p:pic>
        <p:nvPicPr>
          <p:cNvPr id="5123" name="Picture 3" descr="C:\Users\kandrushko\Pictures\Perogy project\CIMG19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37306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andrushko\Pictures\Perogy project\CIMG2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514600"/>
            <a:ext cx="4114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32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 – The preparation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9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 – The preparation</a:t>
            </a:r>
            <a:endParaRPr lang="en-US" dirty="0"/>
          </a:p>
        </p:txBody>
      </p:sp>
      <p:pic>
        <p:nvPicPr>
          <p:cNvPr id="6147" name="Picture 3" descr="C:\Users\kandrushko\Pictures\Perogy project\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71600"/>
            <a:ext cx="360045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andrushko\Pictures\Perogy project\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3657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19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Ingredients and utensils</a:t>
            </a:r>
            <a:endParaRPr lang="en-US" dirty="0"/>
          </a:p>
        </p:txBody>
      </p:sp>
      <p:pic>
        <p:nvPicPr>
          <p:cNvPr id="9218" name="Picture 2" descr="C:\Users\kandrushko\Pictures\Perogy project\CIMG19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3962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kandrushko\Pictures\Perogy project\CIMG19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95600"/>
            <a:ext cx="418407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27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128</TotalTime>
  <Words>545</Words>
  <Application>Microsoft Office PowerPoint</Application>
  <PresentationFormat>On-screen Show (4:3)</PresentationFormat>
  <Paragraphs>114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Solstice</vt:lpstr>
      <vt:lpstr>EDUC-2092 Advanced Instructional Methods</vt:lpstr>
      <vt:lpstr>What we decided to do</vt:lpstr>
      <vt:lpstr>What we decided to do…</vt:lpstr>
      <vt:lpstr>The ‘doing’…</vt:lpstr>
      <vt:lpstr>Step 1 – The research</vt:lpstr>
      <vt:lpstr>Step 1 – The research</vt:lpstr>
      <vt:lpstr>Step 2 – The preparation</vt:lpstr>
      <vt:lpstr>Step 2 – The preparation</vt:lpstr>
      <vt:lpstr>Ingredients and utensils</vt:lpstr>
      <vt:lpstr>Ingredients and utensils</vt:lpstr>
      <vt:lpstr>Hand washing and sanitizing</vt:lpstr>
      <vt:lpstr>Step 3 – The dough</vt:lpstr>
      <vt:lpstr>Dry ingredient (6 cups flour)</vt:lpstr>
      <vt:lpstr>‘Wet’ ingredients: 3 Eggs 2 ½ cups warm water 3 Tbsp oil 1 Tspn Salt</vt:lpstr>
      <vt:lpstr>Combining the mixtures…</vt:lpstr>
      <vt:lpstr>Kneading and oiling…</vt:lpstr>
      <vt:lpstr>Letting the dough rise…</vt:lpstr>
      <vt:lpstr>Step 4 – The filling</vt:lpstr>
      <vt:lpstr>Step 4 – The filling</vt:lpstr>
      <vt:lpstr>Potatoes (4 large potatoes)</vt:lpstr>
      <vt:lpstr>Cheesing (3/4 cup) and mashing…</vt:lpstr>
      <vt:lpstr>The (dreaded) half an onion…</vt:lpstr>
      <vt:lpstr>The (dreaded) onion…continued</vt:lpstr>
      <vt:lpstr>PowerPoint Presentation</vt:lpstr>
      <vt:lpstr>Step 5 – The assembly</vt:lpstr>
      <vt:lpstr>Step 5 – The assembly</vt:lpstr>
      <vt:lpstr>Preparing the dough…</vt:lpstr>
      <vt:lpstr>PowerPoint Presentation</vt:lpstr>
      <vt:lpstr>Folding and pinching…</vt:lpstr>
      <vt:lpstr>PowerPoint Presentation</vt:lpstr>
      <vt:lpstr>Step 6 – the cooking</vt:lpstr>
      <vt:lpstr>Step 6 – The cooking</vt:lpstr>
      <vt:lpstr>The calling…</vt:lpstr>
      <vt:lpstr>Before and after…</vt:lpstr>
      <vt:lpstr>Step 7 - the eating</vt:lpstr>
      <vt:lpstr>Step 7 – The eating</vt:lpstr>
      <vt:lpstr>Digesting…</vt:lpstr>
      <vt:lpstr>Step 8 – the finishing</vt:lpstr>
      <vt:lpstr>Step 8 - The finishing</vt:lpstr>
      <vt:lpstr>What we learned</vt:lpstr>
      <vt:lpstr>What we learned…</vt:lpstr>
      <vt:lpstr>Learning from mistakes…</vt:lpstr>
      <vt:lpstr>What we would do next…</vt:lpstr>
      <vt:lpstr>How to incorporate with our students…</vt:lpstr>
      <vt:lpstr>Questions?</vt:lpstr>
    </vt:vector>
  </TitlesOfParts>
  <Company>Red River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EDUC-2092 Advanced Instructional Methods</dc:title>
  <dc:creator>Workstation</dc:creator>
  <cp:lastModifiedBy>Workstation</cp:lastModifiedBy>
  <cp:revision>39</cp:revision>
  <dcterms:created xsi:type="dcterms:W3CDTF">2014-04-21T19:02:48Z</dcterms:created>
  <dcterms:modified xsi:type="dcterms:W3CDTF">2014-04-22T20:53:16Z</dcterms:modified>
</cp:coreProperties>
</file>