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09EFE4-DB77-4F85-B8A4-23D22083CD17}" type="datetimeFigureOut">
              <a:rPr lang="en-US" smtClean="0"/>
              <a:pPr/>
              <a:t>2/12/2014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6112BE-0077-4765-A0B1-8CAB0386A45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church that I belong to asked me to work on upgrading the audio visual system. They believed that since I had been  running the old system for a few years that I was the best choice.</a:t>
            </a:r>
            <a:endParaRPr lang="en-US" dirty="0"/>
          </a:p>
        </p:txBody>
      </p:sp>
      <p:sp>
        <p:nvSpPr>
          <p:cNvPr id="4" name="Slide Number Placeholder 3"/>
          <p:cNvSpPr>
            <a:spLocks noGrp="1"/>
          </p:cNvSpPr>
          <p:nvPr>
            <p:ph type="sldNum" sz="quarter" idx="10"/>
          </p:nvPr>
        </p:nvSpPr>
        <p:spPr/>
        <p:txBody>
          <a:bodyPr/>
          <a:lstStyle/>
          <a:p>
            <a:fld id="{AD6112BE-0077-4765-A0B1-8CAB0386A45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I thought that I was the best choice as well really how hard could</a:t>
            </a:r>
            <a:r>
              <a:rPr lang="en-US" baseline="0" dirty="0" smtClean="0"/>
              <a:t> it be run some wires plug a few things in and away you go.</a:t>
            </a:r>
            <a:endParaRPr lang="en-US" dirty="0"/>
          </a:p>
        </p:txBody>
      </p:sp>
      <p:sp>
        <p:nvSpPr>
          <p:cNvPr id="4" name="Slide Number Placeholder 3"/>
          <p:cNvSpPr>
            <a:spLocks noGrp="1"/>
          </p:cNvSpPr>
          <p:nvPr>
            <p:ph type="sldNum" sz="quarter" idx="10"/>
          </p:nvPr>
        </p:nvSpPr>
        <p:spPr/>
        <p:txBody>
          <a:bodyPr/>
          <a:lstStyle/>
          <a:p>
            <a:fld id="{AD6112BE-0077-4765-A0B1-8CAB0386A45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called a salesperson to come down and give us a quote. This is where I received the first part of my education. The terms that he used and the vast amount of equipment that was available is mind boggling as well as bank account draining. I</a:t>
            </a:r>
            <a:r>
              <a:rPr lang="en-US" baseline="0" dirty="0" smtClean="0"/>
              <a:t> started by visiting websites of equipment manufacturers to try and understand the terminology that was used. Having done that I was able to meet with the salesman and cut the amount of equipment in half. The equipment showed up and this is the second part to my education journey. The equipment that was purchased is all commercial grade equipment that have a variety of operating features that have a whole new list of terms that have to be researched. I went back to the websites read the service manuals talked to  people in the </a:t>
            </a:r>
            <a:r>
              <a:rPr lang="en-US" baseline="0" dirty="0" err="1" smtClean="0"/>
              <a:t>buisness</a:t>
            </a:r>
            <a:r>
              <a:rPr lang="en-US" baseline="0" dirty="0" smtClean="0"/>
              <a:t> and even attended a tradeshow.  After all that I am still probably only at 20 percent. If you have ever heard the term The more you know the more you realize you don’t know.   </a:t>
            </a:r>
            <a:endParaRPr lang="en-US" dirty="0"/>
          </a:p>
        </p:txBody>
      </p:sp>
      <p:sp>
        <p:nvSpPr>
          <p:cNvPr id="4" name="Slide Number Placeholder 3"/>
          <p:cNvSpPr>
            <a:spLocks noGrp="1"/>
          </p:cNvSpPr>
          <p:nvPr>
            <p:ph type="sldNum" sz="quarter" idx="10"/>
          </p:nvPr>
        </p:nvSpPr>
        <p:spPr/>
        <p:txBody>
          <a:bodyPr/>
          <a:lstStyle/>
          <a:p>
            <a:fld id="{AD6112BE-0077-4765-A0B1-8CAB0386A45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the learning continues I</a:t>
            </a:r>
            <a:r>
              <a:rPr lang="en-US" baseline="0" dirty="0" smtClean="0"/>
              <a:t> plan to take an audio visual course or seminar if one comes up as well I </a:t>
            </a:r>
            <a:r>
              <a:rPr lang="en-US" baseline="0" dirty="0" err="1" smtClean="0"/>
              <a:t>cntinue</a:t>
            </a:r>
            <a:r>
              <a:rPr lang="en-US" baseline="0" dirty="0" smtClean="0"/>
              <a:t> to research and learn to use the many features of </a:t>
            </a:r>
            <a:r>
              <a:rPr lang="en-US" baseline="0" smtClean="0"/>
              <a:t>the equipment.</a:t>
            </a:r>
            <a:endParaRPr lang="en-US"/>
          </a:p>
        </p:txBody>
      </p:sp>
      <p:sp>
        <p:nvSpPr>
          <p:cNvPr id="4" name="Slide Number Placeholder 3"/>
          <p:cNvSpPr>
            <a:spLocks noGrp="1"/>
          </p:cNvSpPr>
          <p:nvPr>
            <p:ph type="sldNum" sz="quarter" idx="10"/>
          </p:nvPr>
        </p:nvSpPr>
        <p:spPr/>
        <p:txBody>
          <a:bodyPr/>
          <a:lstStyle/>
          <a:p>
            <a:fld id="{AD6112BE-0077-4765-A0B1-8CAB0386A459}"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5F5056-5BD9-40F9-A78A-A5257D68629C}"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F5056-5BD9-40F9-A78A-A5257D68629C}"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F5056-5BD9-40F9-A78A-A5257D68629C}"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5F5056-5BD9-40F9-A78A-A5257D68629C}"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5F5056-5BD9-40F9-A78A-A5257D68629C}" type="datetimeFigureOut">
              <a:rPr lang="en-US" smtClean="0"/>
              <a:pPr/>
              <a:t>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5F5056-5BD9-40F9-A78A-A5257D68629C}" type="datetimeFigureOut">
              <a:rPr lang="en-US" smtClean="0"/>
              <a:pPr/>
              <a:t>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5F5056-5BD9-40F9-A78A-A5257D68629C}" type="datetimeFigureOut">
              <a:rPr lang="en-US" smtClean="0"/>
              <a:pPr/>
              <a:t>2/12/2014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5F5056-5BD9-40F9-A78A-A5257D68629C}" type="datetimeFigureOut">
              <a:rPr lang="en-US" smtClean="0"/>
              <a:pPr/>
              <a:t>2/12/2014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5F5056-5BD9-40F9-A78A-A5257D68629C}" type="datetimeFigureOut">
              <a:rPr lang="en-US" smtClean="0"/>
              <a:pPr/>
              <a:t>2/12/2014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F5056-5BD9-40F9-A78A-A5257D68629C}" type="datetimeFigureOut">
              <a:rPr lang="en-US" smtClean="0"/>
              <a:pPr/>
              <a:t>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F5056-5BD9-40F9-A78A-A5257D68629C}" type="datetimeFigureOut">
              <a:rPr lang="en-US" smtClean="0"/>
              <a:pPr/>
              <a:t>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B90D7-BB21-4DE0-A30A-E9D589DB68F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5F5056-5BD9-40F9-A78A-A5257D68629C}" type="datetimeFigureOut">
              <a:rPr lang="en-US" smtClean="0"/>
              <a:pPr/>
              <a:t>2/12/2014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1B90D7-BB21-4DE0-A30A-E9D589DB68F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2990850"/>
          </a:xfrm>
        </p:spPr>
        <p:txBody>
          <a:bodyPr/>
          <a:lstStyle/>
          <a:p>
            <a:r>
              <a:rPr lang="en-US" dirty="0" smtClean="0"/>
              <a:t>Audio Visual How Hard could it be</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images.jpg"/>
          <p:cNvPicPr>
            <a:picLocks noChangeAspect="1"/>
          </p:cNvPicPr>
          <p:nvPr/>
        </p:nvPicPr>
        <p:blipFill>
          <a:blip r:embed="rId3" cstate="print"/>
          <a:stretch>
            <a:fillRect/>
          </a:stretch>
        </p:blipFill>
        <p:spPr>
          <a:xfrm>
            <a:off x="304800" y="2819400"/>
            <a:ext cx="8229600" cy="365760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Overconfidence</a:t>
            </a:r>
            <a:endParaRPr lang="en-US" dirty="0"/>
          </a:p>
        </p:txBody>
      </p:sp>
      <p:sp>
        <p:nvSpPr>
          <p:cNvPr id="3" name="Content Placeholder 2"/>
          <p:cNvSpPr>
            <a:spLocks noGrp="1"/>
          </p:cNvSpPr>
          <p:nvPr>
            <p:ph idx="1"/>
          </p:nvPr>
        </p:nvSpPr>
        <p:spPr/>
        <p:txBody>
          <a:bodyPr/>
          <a:lstStyle/>
          <a:p>
            <a:pPr>
              <a:buNone/>
            </a:pPr>
            <a:r>
              <a:rPr lang="en-US" dirty="0" smtClean="0"/>
              <a:t>.</a:t>
            </a:r>
            <a:endParaRPr lang="en-US" dirty="0"/>
          </a:p>
        </p:txBody>
      </p:sp>
      <p:pic>
        <p:nvPicPr>
          <p:cNvPr id="4" name="Picture 3" descr="Steve-jobs-an-Over-Confident-Guy.jpg"/>
          <p:cNvPicPr>
            <a:picLocks noChangeAspect="1"/>
          </p:cNvPicPr>
          <p:nvPr/>
        </p:nvPicPr>
        <p:blipFill>
          <a:blip r:embed="rId4" cstate="print"/>
          <a:stretch>
            <a:fillRect/>
          </a:stretch>
        </p:blipFill>
        <p:spPr>
          <a:xfrm>
            <a:off x="1752600" y="1295400"/>
            <a:ext cx="5486400" cy="5105400"/>
          </a:xfrm>
          <a:prstGeom prst="rect">
            <a:avLst/>
          </a:prstGeom>
        </p:spPr>
      </p:pic>
    </p:spTree>
  </p:cSld>
  <p:clrMapOvr>
    <a:masterClrMapping/>
  </p:clrMapOvr>
  <p:transition>
    <p:sndAc>
      <p:stSnd>
        <p:snd r:embed="rId3" name="drumroll.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Confusion</a:t>
            </a:r>
            <a:endParaRPr lang="en-US" dirty="0"/>
          </a:p>
        </p:txBody>
      </p:sp>
      <p:pic>
        <p:nvPicPr>
          <p:cNvPr id="4" name="Content Placeholder 3" descr="download.jpg"/>
          <p:cNvPicPr>
            <a:picLocks noGrp="1" noChangeAspect="1"/>
          </p:cNvPicPr>
          <p:nvPr>
            <p:ph idx="1"/>
          </p:nvPr>
        </p:nvPicPr>
        <p:blipFill>
          <a:blip r:embed="rId4" cstate="print"/>
          <a:stretch>
            <a:fillRect/>
          </a:stretch>
        </p:blipFill>
        <p:spPr>
          <a:xfrm>
            <a:off x="1752600" y="1600200"/>
            <a:ext cx="5257799" cy="4191000"/>
          </a:xfrm>
        </p:spPr>
      </p:pic>
    </p:spTree>
  </p:cSld>
  <p:clrMapOvr>
    <a:masterClrMapping/>
  </p:clrMapOvr>
  <p:transition spd="med">
    <p:fade thruBlk="1"/>
    <p:sndAc>
      <p:stSnd>
        <p:snd r:embed="rId3" name="voltag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Learning Continues</a:t>
            </a:r>
            <a:endParaRPr lang="en-US" dirty="0"/>
          </a:p>
        </p:txBody>
      </p:sp>
      <p:pic>
        <p:nvPicPr>
          <p:cNvPr id="4" name="Content Placeholder 3" descr="download.jpg"/>
          <p:cNvPicPr>
            <a:picLocks noGrp="1" noChangeAspect="1"/>
          </p:cNvPicPr>
          <p:nvPr>
            <p:ph idx="1"/>
          </p:nvPr>
        </p:nvPicPr>
        <p:blipFill>
          <a:blip r:embed="rId4" cstate="print"/>
          <a:stretch>
            <a:fillRect/>
          </a:stretch>
        </p:blipFill>
        <p:spPr>
          <a:xfrm>
            <a:off x="838200" y="1371600"/>
            <a:ext cx="7391400" cy="4648200"/>
          </a:xfrm>
        </p:spPr>
      </p:pic>
    </p:spTree>
  </p:cSld>
  <p:clrMapOvr>
    <a:masterClrMapping/>
  </p:clrMapOvr>
  <p:transition>
    <p:sndAc>
      <p:stSnd>
        <p:snd r:embed="rId3" name="applause.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307</Words>
  <Application>Microsoft Office PowerPoint</Application>
  <PresentationFormat>On-screen Show (4:3)</PresentationFormat>
  <Paragraphs>13</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Audio Visual How Hard could it be</vt:lpstr>
      <vt:lpstr>Overconfidence</vt:lpstr>
      <vt:lpstr>Confusion</vt:lpstr>
      <vt:lpstr>The Learning Continues</vt:lpstr>
    </vt:vector>
  </TitlesOfParts>
  <Company>Red River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Audio Visual How Hard could it be</dc:title>
  <dc:creator>Workstation</dc:creator>
  <cp:lastModifiedBy>Workstation</cp:lastModifiedBy>
  <cp:revision>7</cp:revision>
  <dcterms:created xsi:type="dcterms:W3CDTF">2014-02-11T17:46:07Z</dcterms:created>
  <dcterms:modified xsi:type="dcterms:W3CDTF">2014-02-12T18:38:45Z</dcterms:modified>
</cp:coreProperties>
</file>