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theme/theme1.xml" Type="http://schemas.openxmlformats.org/officeDocument/2006/relationships/theme" Id="rId1"/><Relationship Target="slides/slide8.xml" Type="http://schemas.openxmlformats.org/officeDocument/2006/relationships/slide" Id="rId13"/><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2.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5" name="Shape 25"/>
        <p:cNvGrpSpPr/>
        <p:nvPr/>
      </p:nvGrpSpPr>
      <p:grpSpPr>
        <a:xfrm>
          <a:off y="0" x="0"/>
          <a:ext cy="0" cx="0"/>
          <a:chOff y="0" x="0"/>
          <a:chExt cy="0" cx="0"/>
        </a:xfrm>
      </p:grpSpPr>
      <p:sp>
        <p:nvSpPr>
          <p:cNvPr id="26" name="Shape 2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27" name="Shape 27"/>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7" name="Shape 77"/>
        <p:cNvGrpSpPr/>
        <p:nvPr/>
      </p:nvGrpSpPr>
      <p:grpSpPr>
        <a:xfrm>
          <a:off y="0" x="0"/>
          <a:ext cy="0" cx="0"/>
          <a:chOff y="0" x="0"/>
          <a:chExt cy="0" cx="0"/>
        </a:xfrm>
      </p:grpSpPr>
      <p:sp>
        <p:nvSpPr>
          <p:cNvPr id="78" name="Shape 7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79" name="Shape 7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3" name="Shape 83"/>
        <p:cNvGrpSpPr/>
        <p:nvPr/>
      </p:nvGrpSpPr>
      <p:grpSpPr>
        <a:xfrm>
          <a:off y="0" x="0"/>
          <a:ext cy="0" cx="0"/>
          <a:chOff y="0" x="0"/>
          <a:chExt cy="0" cx="0"/>
        </a:xfrm>
      </p:grpSpPr>
      <p:sp>
        <p:nvSpPr>
          <p:cNvPr id="84" name="Shape 8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85" name="Shape 8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9" name="Shape 89"/>
        <p:cNvGrpSpPr/>
        <p:nvPr/>
      </p:nvGrpSpPr>
      <p:grpSpPr>
        <a:xfrm>
          <a:off y="0" x="0"/>
          <a:ext cy="0" cx="0"/>
          <a:chOff y="0" x="0"/>
          <a:chExt cy="0" cx="0"/>
        </a:xfrm>
      </p:grpSpPr>
      <p:sp>
        <p:nvSpPr>
          <p:cNvPr id="90" name="Shape 9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91" name="Shape 91"/>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0" name="Shape 30"/>
        <p:cNvGrpSpPr/>
        <p:nvPr/>
      </p:nvGrpSpPr>
      <p:grpSpPr>
        <a:xfrm>
          <a:off y="0" x="0"/>
          <a:ext cy="0" cx="0"/>
          <a:chOff y="0" x="0"/>
          <a:chExt cy="0" cx="0"/>
        </a:xfrm>
      </p:grpSpPr>
      <p:sp>
        <p:nvSpPr>
          <p:cNvPr id="31" name="Shape 3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32" name="Shape 32"/>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6" name="Shape 36"/>
        <p:cNvGrpSpPr/>
        <p:nvPr/>
      </p:nvGrpSpPr>
      <p:grpSpPr>
        <a:xfrm>
          <a:off y="0" x="0"/>
          <a:ext cy="0" cx="0"/>
          <a:chOff y="0" x="0"/>
          <a:chExt cy="0" cx="0"/>
        </a:xfrm>
      </p:grpSpPr>
      <p:sp>
        <p:nvSpPr>
          <p:cNvPr id="37" name="Shape 3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38" name="Shape 38"/>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1" name="Shape 41"/>
        <p:cNvGrpSpPr/>
        <p:nvPr/>
      </p:nvGrpSpPr>
      <p:grpSpPr>
        <a:xfrm>
          <a:off y="0" x="0"/>
          <a:ext cy="0" cx="0"/>
          <a:chOff y="0" x="0"/>
          <a:chExt cy="0" cx="0"/>
        </a:xfrm>
      </p:grpSpPr>
      <p:sp>
        <p:nvSpPr>
          <p:cNvPr id="42" name="Shape 4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43" name="Shape 4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7" name="Shape 47"/>
        <p:cNvGrpSpPr/>
        <p:nvPr/>
      </p:nvGrpSpPr>
      <p:grpSpPr>
        <a:xfrm>
          <a:off y="0" x="0"/>
          <a:ext cy="0" cx="0"/>
          <a:chOff y="0" x="0"/>
          <a:chExt cy="0" cx="0"/>
        </a:xfrm>
      </p:grpSpPr>
      <p:sp>
        <p:nvSpPr>
          <p:cNvPr id="48" name="Shape 4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49" name="Shape 4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3" name="Shape 53"/>
        <p:cNvGrpSpPr/>
        <p:nvPr/>
      </p:nvGrpSpPr>
      <p:grpSpPr>
        <a:xfrm>
          <a:off y="0" x="0"/>
          <a:ext cy="0" cx="0"/>
          <a:chOff y="0" x="0"/>
          <a:chExt cy="0" cx="0"/>
        </a:xfrm>
      </p:grpSpPr>
      <p:sp>
        <p:nvSpPr>
          <p:cNvPr id="54" name="Shape 5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55" name="Shape 5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9" name="Shape 59"/>
        <p:cNvGrpSpPr/>
        <p:nvPr/>
      </p:nvGrpSpPr>
      <p:grpSpPr>
        <a:xfrm>
          <a:off y="0" x="0"/>
          <a:ext cy="0" cx="0"/>
          <a:chOff y="0" x="0"/>
          <a:chExt cy="0" cx="0"/>
        </a:xfrm>
      </p:grpSpPr>
      <p:sp>
        <p:nvSpPr>
          <p:cNvPr id="60" name="Shape 6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61" name="Shape 61"/>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5" name="Shape 65"/>
        <p:cNvGrpSpPr/>
        <p:nvPr/>
      </p:nvGrpSpPr>
      <p:grpSpPr>
        <a:xfrm>
          <a:off y="0" x="0"/>
          <a:ext cy="0" cx="0"/>
          <a:chOff y="0" x="0"/>
          <a:chExt cy="0" cx="0"/>
        </a:xfrm>
      </p:grpSpPr>
      <p:sp>
        <p:nvSpPr>
          <p:cNvPr id="66" name="Shape 6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67" name="Shape 67"/>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1" name="Shape 71"/>
        <p:cNvGrpSpPr/>
        <p:nvPr/>
      </p:nvGrpSpPr>
      <p:grpSpPr>
        <a:xfrm>
          <a:off y="0" x="0"/>
          <a:ext cy="0" cx="0"/>
          <a:chOff y="0" x="0"/>
          <a:chExt cy="0" cx="0"/>
        </a:xfrm>
      </p:grpSpPr>
      <p:sp>
        <p:nvSpPr>
          <p:cNvPr id="72" name="Shape 7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73" name="Shape 7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txBox="1"/>
          <p:nvPr>
            <p:ph idx="1" type="subTitle"/>
          </p:nvPr>
        </p:nvSpPr>
        <p:spPr>
          <a:xfrm>
            <a:off y="2840053" x="685800"/>
            <a:ext cy="784799" cx="7772400"/>
          </a:xfrm>
          <a:prstGeom prst="rect">
            <a:avLst/>
          </a:prstGeom>
        </p:spPr>
        <p:txBody>
          <a:bodyPr bIns="91425" rIns="91425" lIns="91425" tIns="91425" anchor="t" anchorCtr="0"/>
          <a:lstStyle>
            <a:lvl1pPr algn="ctr" marL="0">
              <a:spcBef>
                <a:spcPts val="0"/>
              </a:spcBef>
              <a:buClr>
                <a:schemeClr val="lt2"/>
              </a:buClr>
              <a:buNone/>
              <a:defRPr>
                <a:solidFill>
                  <a:schemeClr val="lt2"/>
                </a:solidFill>
              </a:defRPr>
            </a:lvl1pPr>
            <a:lvl2pPr algn="ctr" indent="190500" marL="0">
              <a:spcBef>
                <a:spcPts val="0"/>
              </a:spcBef>
              <a:buClr>
                <a:schemeClr val="lt2"/>
              </a:buClr>
              <a:buSzPct val="100000"/>
              <a:buNone/>
              <a:defRPr sz="3000">
                <a:solidFill>
                  <a:schemeClr val="lt2"/>
                </a:solidFill>
              </a:defRPr>
            </a:lvl2pPr>
            <a:lvl3pPr algn="ctr" indent="190500" marL="0">
              <a:spcBef>
                <a:spcPts val="0"/>
              </a:spcBef>
              <a:buClr>
                <a:schemeClr val="lt2"/>
              </a:buClr>
              <a:buSzPct val="100000"/>
              <a:buNone/>
              <a:defRPr sz="3000">
                <a:solidFill>
                  <a:schemeClr val="lt2"/>
                </a:solidFill>
              </a:defRPr>
            </a:lvl3pPr>
            <a:lvl4pPr algn="ctr" indent="190500" marL="0">
              <a:spcBef>
                <a:spcPts val="0"/>
              </a:spcBef>
              <a:buClr>
                <a:schemeClr val="lt2"/>
              </a:buClr>
              <a:buSzPct val="100000"/>
              <a:buNone/>
              <a:defRPr sz="3000">
                <a:solidFill>
                  <a:schemeClr val="lt2"/>
                </a:solidFill>
              </a:defRPr>
            </a:lvl4pPr>
            <a:lvl5pPr algn="ctr" indent="190500" marL="0">
              <a:spcBef>
                <a:spcPts val="0"/>
              </a:spcBef>
              <a:buClr>
                <a:schemeClr val="lt2"/>
              </a:buClr>
              <a:buSzPct val="100000"/>
              <a:buNone/>
              <a:defRPr sz="3000">
                <a:solidFill>
                  <a:schemeClr val="lt2"/>
                </a:solidFill>
              </a:defRPr>
            </a:lvl5pPr>
            <a:lvl6pPr algn="ctr" indent="190500" marL="0">
              <a:spcBef>
                <a:spcPts val="0"/>
              </a:spcBef>
              <a:buClr>
                <a:schemeClr val="lt2"/>
              </a:buClr>
              <a:buSzPct val="100000"/>
              <a:buNone/>
              <a:defRPr sz="3000">
                <a:solidFill>
                  <a:schemeClr val="lt2"/>
                </a:solidFill>
              </a:defRPr>
            </a:lvl6pPr>
            <a:lvl7pPr algn="ctr" indent="190500" marL="0">
              <a:spcBef>
                <a:spcPts val="0"/>
              </a:spcBef>
              <a:buClr>
                <a:schemeClr val="lt2"/>
              </a:buClr>
              <a:buSzPct val="100000"/>
              <a:buNone/>
              <a:defRPr sz="3000">
                <a:solidFill>
                  <a:schemeClr val="lt2"/>
                </a:solidFill>
              </a:defRPr>
            </a:lvl7pPr>
            <a:lvl8pPr algn="ctr" indent="190500" marL="0">
              <a:spcBef>
                <a:spcPts val="0"/>
              </a:spcBef>
              <a:buClr>
                <a:schemeClr val="lt2"/>
              </a:buClr>
              <a:buSzPct val="100000"/>
              <a:buNone/>
              <a:defRPr sz="3000">
                <a:solidFill>
                  <a:schemeClr val="lt2"/>
                </a:solidFill>
              </a:defRPr>
            </a:lvl8pPr>
            <a:lvl9pPr algn="ctr" indent="190500" marL="0">
              <a:spcBef>
                <a:spcPts val="0"/>
              </a:spcBef>
              <a:buClr>
                <a:schemeClr val="lt2"/>
              </a:buClr>
              <a:buSzPct val="100000"/>
              <a:buNone/>
              <a:defRPr sz="3000">
                <a:solidFill>
                  <a:schemeClr val="lt2"/>
                </a:solidFill>
              </a:defRPr>
            </a:lvl9pPr>
          </a:lstStyle>
          <a:p/>
        </p:txBody>
      </p:sp>
      <p:sp>
        <p:nvSpPr>
          <p:cNvPr id="9" name="Shape 9"/>
          <p:cNvSpPr txBox="1"/>
          <p:nvPr>
            <p:ph type="ctrTitle"/>
          </p:nvPr>
        </p:nvSpPr>
        <p:spPr>
          <a:xfrm>
            <a:off y="1583342" x="685800"/>
            <a:ext cy="1159799" cx="7772400"/>
          </a:xfrm>
          <a:prstGeom prst="rect">
            <a:avLst/>
          </a:prstGeom>
        </p:spPr>
        <p:txBody>
          <a:bodyPr bIns="91425" rIns="91425" lIns="91425" tIns="91425" anchor="b" anchorCtr="0"/>
          <a:lstStyle>
            <a:lvl1pPr algn="ctr" indent="304800">
              <a:buSzPct val="100000"/>
              <a:defRPr sz="4800"/>
            </a:lvl1pPr>
            <a:lvl2pPr algn="ctr" indent="304800">
              <a:buSzPct val="100000"/>
              <a:defRPr sz="4800"/>
            </a:lvl2pPr>
            <a:lvl3pPr algn="ctr" indent="304800">
              <a:buSzPct val="100000"/>
              <a:defRPr sz="4800"/>
            </a:lvl3pPr>
            <a:lvl4pPr algn="ctr" indent="304800">
              <a:buSzPct val="100000"/>
              <a:defRPr sz="4800"/>
            </a:lvl4pPr>
            <a:lvl5pPr algn="ctr" indent="304800">
              <a:buSzPct val="100000"/>
              <a:defRPr sz="4800"/>
            </a:lvl5pPr>
            <a:lvl6pPr algn="ctr" indent="304800">
              <a:buSzPct val="100000"/>
              <a:defRPr sz="4800"/>
            </a:lvl6pPr>
            <a:lvl7pPr algn="ctr" indent="304800">
              <a:buSzPct val="100000"/>
              <a:defRPr sz="4800"/>
            </a:lvl7pPr>
            <a:lvl8pPr algn="ctr" indent="304800">
              <a:buSzPct val="100000"/>
              <a:defRPr sz="4800"/>
            </a:lvl8pPr>
            <a:lvl9pPr algn="ctr" indent="304800">
              <a:buSzPct val="100000"/>
              <a:defRPr sz="48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0" name="Shape 10"/>
        <p:cNvGrpSpPr/>
        <p:nvPr/>
      </p:nvGrpSpPr>
      <p:grpSpPr>
        <a:xfrm>
          <a:off y="0" x="0"/>
          <a:ext cy="0" cx="0"/>
          <a:chOff y="0" x="0"/>
          <a:chExt cy="0" cx="0"/>
        </a:xfrm>
      </p:grpSpPr>
      <p:sp>
        <p:nvSpPr>
          <p:cNvPr id="11" name="Shape 11"/>
          <p:cNvSpPr txBox="1"/>
          <p:nvPr>
            <p:ph type="title"/>
          </p:nvPr>
        </p:nvSpPr>
        <p:spPr>
          <a:xfrm>
            <a:off y="205978" x="457200"/>
            <a:ext cy="85740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12" name="Shape 12"/>
          <p:cNvSpPr txBox="1"/>
          <p:nvPr>
            <p:ph idx="1" type="body"/>
          </p:nvPr>
        </p:nvSpPr>
        <p:spPr>
          <a:xfrm>
            <a:off y="1200150" x="457200"/>
            <a:ext cy="3725699" cx="82296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3" name="Shape 13"/>
        <p:cNvGrpSpPr/>
        <p:nvPr/>
      </p:nvGrpSpPr>
      <p:grpSpPr>
        <a:xfrm>
          <a:off y="0" x="0"/>
          <a:ext cy="0" cx="0"/>
          <a:chOff y="0" x="0"/>
          <a:chExt cy="0" cx="0"/>
        </a:xfrm>
      </p:grpSpPr>
      <p:sp>
        <p:nvSpPr>
          <p:cNvPr id="14" name="Shape 14"/>
          <p:cNvSpPr txBox="1"/>
          <p:nvPr>
            <p:ph type="title"/>
          </p:nvPr>
        </p:nvSpPr>
        <p:spPr>
          <a:xfrm>
            <a:off y="205978" x="457200"/>
            <a:ext cy="85740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15" name="Shape 15"/>
          <p:cNvSpPr txBox="1"/>
          <p:nvPr>
            <p:ph idx="1" type="body"/>
          </p:nvPr>
        </p:nvSpPr>
        <p:spPr>
          <a:xfrm>
            <a:off y="1200150" x="457200"/>
            <a:ext cy="3725699" cx="39945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16" name="Shape 16"/>
          <p:cNvSpPr txBox="1"/>
          <p:nvPr>
            <p:ph idx="2" type="body"/>
          </p:nvPr>
        </p:nvSpPr>
        <p:spPr>
          <a:xfrm>
            <a:off y="1200150" x="4692273"/>
            <a:ext cy="3725699" cx="39945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7" name="Shape 17"/>
        <p:cNvGrpSpPr/>
        <p:nvPr/>
      </p:nvGrpSpPr>
      <p:grpSpPr>
        <a:xfrm>
          <a:off y="0" x="0"/>
          <a:ext cy="0" cx="0"/>
          <a:chOff y="0" x="0"/>
          <a:chExt cy="0" cx="0"/>
        </a:xfrm>
      </p:grpSpPr>
      <p:sp>
        <p:nvSpPr>
          <p:cNvPr id="18" name="Shape 18"/>
          <p:cNvSpPr txBox="1"/>
          <p:nvPr>
            <p:ph type="title"/>
          </p:nvPr>
        </p:nvSpPr>
        <p:spPr>
          <a:xfrm>
            <a:off y="205978" x="457200"/>
            <a:ext cy="85740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19" name="Shape 19"/>
        <p:cNvGrpSpPr/>
        <p:nvPr/>
      </p:nvGrpSpPr>
      <p:grpSpPr>
        <a:xfrm>
          <a:off y="0" x="0"/>
          <a:ext cy="0" cx="0"/>
          <a:chOff y="0" x="0"/>
          <a:chExt cy="0" cx="0"/>
        </a:xfrm>
      </p:grpSpPr>
      <p:sp>
        <p:nvSpPr>
          <p:cNvPr id="20" name="Shape 20"/>
          <p:cNvSpPr txBox="1"/>
          <p:nvPr>
            <p:ph idx="1" type="body"/>
          </p:nvPr>
        </p:nvSpPr>
        <p:spPr>
          <a:xfrm>
            <a:off y="4406309" x="457200"/>
            <a:ext cy="519599" cx="8229600"/>
          </a:xfrm>
          <a:prstGeom prst="rect">
            <a:avLst/>
          </a:prstGeom>
        </p:spPr>
        <p:txBody>
          <a:bodyPr bIns="91425" rIns="91425" lIns="91425" tIns="91425" anchor="t" anchorCtr="0"/>
          <a:lstStyle>
            <a:lvl1pPr algn="ctr" indent="-171450" marL="285750">
              <a:spcBef>
                <a:spcPts val="0"/>
              </a:spcBef>
              <a:buSzPct val="100000"/>
              <a:buNone/>
              <a:defRPr sz="1800"/>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1" name="Shape 21"/>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3.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dk2"/>
            </a:gs>
            <a:gs pos="100000">
              <a:schemeClr val="dk1"/>
            </a:gs>
          </a:gsLst>
          <a:path path="circle">
            <a:fillToRect t="50%" b="50%" r="50%" l="50%"/>
          </a:path>
          <a:tileRect/>
        </a:gra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400" cx="8229600"/>
          </a:xfrm>
          <a:prstGeom prst="rect">
            <a:avLst/>
          </a:prstGeom>
        </p:spPr>
        <p:txBody>
          <a:bodyPr bIns="91425" rIns="91425" lIns="91425" tIns="91425" anchor="b" anchorCtr="0"/>
          <a:lstStyle>
            <a:lvl1pPr marL="0">
              <a:buClr>
                <a:schemeClr val="lt1"/>
              </a:buClr>
              <a:buSzPct val="100000"/>
              <a:buNone/>
              <a:defRPr b="1" sz="3600">
                <a:solidFill>
                  <a:schemeClr val="lt1"/>
                </a:solidFill>
              </a:defRPr>
            </a:lvl1pPr>
            <a:lvl2pPr indent="228600" marL="0">
              <a:buClr>
                <a:schemeClr val="lt1"/>
              </a:buClr>
              <a:buSzPct val="100000"/>
              <a:buNone/>
              <a:defRPr b="1" sz="3600">
                <a:solidFill>
                  <a:schemeClr val="lt1"/>
                </a:solidFill>
              </a:defRPr>
            </a:lvl2pPr>
            <a:lvl3pPr indent="228600" marL="0">
              <a:buClr>
                <a:schemeClr val="lt1"/>
              </a:buClr>
              <a:buSzPct val="100000"/>
              <a:buNone/>
              <a:defRPr b="1" sz="3600">
                <a:solidFill>
                  <a:schemeClr val="lt1"/>
                </a:solidFill>
              </a:defRPr>
            </a:lvl3pPr>
            <a:lvl4pPr indent="228600" marL="0">
              <a:buClr>
                <a:schemeClr val="lt1"/>
              </a:buClr>
              <a:buSzPct val="100000"/>
              <a:buNone/>
              <a:defRPr b="1" sz="3600">
                <a:solidFill>
                  <a:schemeClr val="lt1"/>
                </a:solidFill>
              </a:defRPr>
            </a:lvl4pPr>
            <a:lvl5pPr indent="228600" marL="0">
              <a:buClr>
                <a:schemeClr val="lt1"/>
              </a:buClr>
              <a:buSzPct val="100000"/>
              <a:buNone/>
              <a:defRPr b="1" sz="3600">
                <a:solidFill>
                  <a:schemeClr val="lt1"/>
                </a:solidFill>
              </a:defRPr>
            </a:lvl5pPr>
            <a:lvl6pPr indent="228600" marL="0">
              <a:buClr>
                <a:schemeClr val="lt1"/>
              </a:buClr>
              <a:buSzPct val="100000"/>
              <a:buNone/>
              <a:defRPr b="1" sz="3600">
                <a:solidFill>
                  <a:schemeClr val="lt1"/>
                </a:solidFill>
              </a:defRPr>
            </a:lvl6pPr>
            <a:lvl7pPr indent="228600" marL="0">
              <a:buClr>
                <a:schemeClr val="lt1"/>
              </a:buClr>
              <a:buSzPct val="100000"/>
              <a:buNone/>
              <a:defRPr b="1" sz="3600">
                <a:solidFill>
                  <a:schemeClr val="lt1"/>
                </a:solidFill>
              </a:defRPr>
            </a:lvl7pPr>
            <a:lvl8pPr indent="228600" marL="0">
              <a:buClr>
                <a:schemeClr val="lt1"/>
              </a:buClr>
              <a:buSzPct val="100000"/>
              <a:buNone/>
              <a:defRPr b="1" sz="3600">
                <a:solidFill>
                  <a:schemeClr val="lt1"/>
                </a:solidFill>
              </a:defRPr>
            </a:lvl8pPr>
            <a:lvl9pPr indent="228600" marL="0">
              <a:buClr>
                <a:schemeClr val="lt1"/>
              </a:buClr>
              <a:buSzPct val="100000"/>
              <a:buNone/>
              <a:defRPr b="1" sz="3600">
                <a:solidFill>
                  <a:schemeClr val="lt1"/>
                </a:solidFill>
              </a:defRPr>
            </a:lvl9pPr>
          </a:lstStyle>
          <a:p/>
        </p:txBody>
      </p:sp>
      <p:sp>
        <p:nvSpPr>
          <p:cNvPr id="6" name="Shape 6"/>
          <p:cNvSpPr txBox="1"/>
          <p:nvPr>
            <p:ph idx="1" type="body"/>
          </p:nvPr>
        </p:nvSpPr>
        <p:spPr>
          <a:xfrm>
            <a:off y="1200150" x="457200"/>
            <a:ext cy="3725699" cx="8229600"/>
          </a:xfrm>
          <a:prstGeom prst="rect">
            <a:avLst/>
          </a:prstGeom>
        </p:spPr>
        <p:txBody>
          <a:bodyPr bIns="91425" rIns="91425" lIns="91425" tIns="91425" anchor="t" anchorCtr="0"/>
          <a:lstStyle>
            <a:lvl1pPr indent="-152400" marL="342900">
              <a:spcBef>
                <a:spcPts val="600"/>
              </a:spcBef>
              <a:buClr>
                <a:schemeClr val="lt1"/>
              </a:buClr>
              <a:buSzPct val="100000"/>
              <a:defRPr sz="3000">
                <a:solidFill>
                  <a:schemeClr val="lt1"/>
                </a:solidFill>
              </a:defRPr>
            </a:lvl1pPr>
            <a:lvl2pPr indent="-133350" marL="742950">
              <a:spcBef>
                <a:spcPts val="480"/>
              </a:spcBef>
              <a:buClr>
                <a:schemeClr val="lt1"/>
              </a:buClr>
              <a:buSzPct val="100000"/>
              <a:defRPr sz="2400">
                <a:solidFill>
                  <a:schemeClr val="lt1"/>
                </a:solidFill>
              </a:defRPr>
            </a:lvl2pPr>
            <a:lvl3pPr indent="-76200" marL="1143000">
              <a:spcBef>
                <a:spcPts val="480"/>
              </a:spcBef>
              <a:buClr>
                <a:schemeClr val="lt1"/>
              </a:buClr>
              <a:buSzPct val="100000"/>
              <a:defRPr sz="2400">
                <a:solidFill>
                  <a:schemeClr val="lt1"/>
                </a:solidFill>
              </a:defRPr>
            </a:lvl3pPr>
            <a:lvl4pPr indent="-114300" marL="1600200">
              <a:spcBef>
                <a:spcPts val="360"/>
              </a:spcBef>
              <a:buClr>
                <a:schemeClr val="lt1"/>
              </a:buClr>
              <a:buSzPct val="100000"/>
              <a:defRPr sz="1800">
                <a:solidFill>
                  <a:schemeClr val="lt1"/>
                </a:solidFill>
              </a:defRPr>
            </a:lvl4pPr>
            <a:lvl5pPr indent="-114300" marL="2057400">
              <a:spcBef>
                <a:spcPts val="360"/>
              </a:spcBef>
              <a:buClr>
                <a:schemeClr val="lt1"/>
              </a:buClr>
              <a:buSzPct val="100000"/>
              <a:defRPr sz="1800">
                <a:solidFill>
                  <a:schemeClr val="lt1"/>
                </a:solidFill>
              </a:defRPr>
            </a:lvl5pPr>
            <a:lvl6pPr indent="-114300" marL="2514600">
              <a:spcBef>
                <a:spcPts val="360"/>
              </a:spcBef>
              <a:buClr>
                <a:schemeClr val="lt1"/>
              </a:buClr>
              <a:buSzPct val="100000"/>
              <a:defRPr sz="1800">
                <a:solidFill>
                  <a:schemeClr val="lt1"/>
                </a:solidFill>
              </a:defRPr>
            </a:lvl6pPr>
            <a:lvl7pPr indent="-114300" marL="2971800">
              <a:spcBef>
                <a:spcPts val="360"/>
              </a:spcBef>
              <a:buClr>
                <a:schemeClr val="lt1"/>
              </a:buClr>
              <a:buSzPct val="100000"/>
              <a:defRPr sz="1800">
                <a:solidFill>
                  <a:schemeClr val="lt1"/>
                </a:solidFill>
              </a:defRPr>
            </a:lvl7pPr>
            <a:lvl8pPr indent="-114300" marL="3429000">
              <a:spcBef>
                <a:spcPts val="360"/>
              </a:spcBef>
              <a:buClr>
                <a:schemeClr val="lt1"/>
              </a:buClr>
              <a:buSzPct val="100000"/>
              <a:defRPr sz="1800">
                <a:solidFill>
                  <a:schemeClr val="lt1"/>
                </a:solidFill>
              </a:defRPr>
            </a:lvl8pPr>
            <a:lvl9pPr indent="-114300" marL="3886200">
              <a:spcBef>
                <a:spcPts val="360"/>
              </a:spcBef>
              <a:buClr>
                <a:schemeClr val="lt1"/>
              </a:buClr>
              <a:buSzPct val="100000"/>
              <a:defRPr sz="1800">
                <a:solidFill>
                  <a:schemeClr val="lt1"/>
                </a:solidFil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2.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 Target="../media/image01.png" Type="http://schemas.openxmlformats.org/officeDocument/2006/relationships/image" Id="rId3"/></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 Target="http://youtube.com/v/2M9KVYcQZLw" Type="http://schemas.openxmlformats.org/officeDocument/2006/relationships/hyperlink" TargetMode="External" Id="rId4"/><Relationship Target="../media/image00.jpg" Type="http://schemas.openxmlformats.org/officeDocument/2006/relationships/image" Id="rId5"/></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 name="Shape 22"/>
        <p:cNvGrpSpPr/>
        <p:nvPr/>
      </p:nvGrpSpPr>
      <p:grpSpPr>
        <a:xfrm>
          <a:off y="0" x="0"/>
          <a:ext cy="0" cx="0"/>
          <a:chOff y="0" x="0"/>
          <a:chExt cy="0" cx="0"/>
        </a:xfrm>
      </p:grpSpPr>
      <p:sp>
        <p:nvSpPr>
          <p:cNvPr id="23" name="Shape 23"/>
          <p:cNvSpPr txBox="1"/>
          <p:nvPr>
            <p:ph type="ctrTitle"/>
          </p:nvPr>
        </p:nvSpPr>
        <p:spPr>
          <a:xfrm>
            <a:off y="1583342" x="685800"/>
            <a:ext cy="1159799" cx="7772400"/>
          </a:xfrm>
          <a:prstGeom prst="rect">
            <a:avLst/>
          </a:prstGeom>
        </p:spPr>
        <p:txBody>
          <a:bodyPr bIns="91425" rIns="91425" lIns="91425" tIns="91425" anchor="b" anchorCtr="0">
            <a:noAutofit/>
          </a:bodyPr>
          <a:lstStyle/>
          <a:p>
            <a:pPr>
              <a:buNone/>
            </a:pPr>
            <a:r>
              <a:rPr lang="en"/>
              <a:t>Learning strategies</a:t>
            </a:r>
          </a:p>
        </p:txBody>
      </p:sp>
      <p:sp>
        <p:nvSpPr>
          <p:cNvPr id="24" name="Shape 24"/>
          <p:cNvSpPr txBox="1"/>
          <p:nvPr>
            <p:ph idx="1" type="subTitle"/>
          </p:nvPr>
        </p:nvSpPr>
        <p:spPr>
          <a:xfrm>
            <a:off y="2840048" x="685800"/>
            <a:ext cy="1159799" cx="7772400"/>
          </a:xfrm>
          <a:prstGeom prst="rect">
            <a:avLst/>
          </a:prstGeom>
        </p:spPr>
        <p:txBody>
          <a:bodyPr bIns="91425" rIns="91425" lIns="91425" tIns="91425" anchor="t" anchorCtr="0">
            <a:noAutofit/>
          </a:bodyPr>
          <a:lstStyle/>
          <a:p>
            <a:pPr>
              <a:buNone/>
            </a:pPr>
            <a:r>
              <a:rPr lang="en"/>
              <a:t>How can you use learner - centered approaches in your teaching?</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 name="Shape 74"/>
        <p:cNvGrpSpPr/>
        <p:nvPr/>
      </p:nvGrpSpPr>
      <p:grpSpPr>
        <a:xfrm>
          <a:off y="0" x="0"/>
          <a:ext cy="0" cx="0"/>
          <a:chOff y="0" x="0"/>
          <a:chExt cy="0" cx="0"/>
        </a:xfrm>
      </p:grpSpPr>
      <p:sp>
        <p:nvSpPr>
          <p:cNvPr id="75" name="Shape 75"/>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Example 3</a:t>
            </a:r>
          </a:p>
        </p:txBody>
      </p:sp>
      <p:sp>
        <p:nvSpPr>
          <p:cNvPr id="76" name="Shape 76"/>
          <p:cNvSpPr txBox="1"/>
          <p:nvPr>
            <p:ph idx="1" type="body"/>
          </p:nvPr>
        </p:nvSpPr>
        <p:spPr>
          <a:xfrm>
            <a:off y="986450" x="457200"/>
            <a:ext cy="4007400" cx="8229600"/>
          </a:xfrm>
          <a:prstGeom prst="rect">
            <a:avLst/>
          </a:prstGeom>
        </p:spPr>
        <p:txBody>
          <a:bodyPr bIns="91425" rIns="91425" lIns="91425" tIns="91425" anchor="t" anchorCtr="0">
            <a:noAutofit/>
          </a:bodyPr>
          <a:lstStyle/>
          <a:p>
            <a:pPr>
              <a:buNone/>
            </a:pPr>
            <a:r>
              <a:rPr lang="en"/>
              <a:t>Cooperative Learning could also be used by breaking up trainees into groups of two and have them find the deficiencies in equipment that is being trained on.  Based on a common checklist of items, both students could conduct an inspection and initially work individually to  come up with a list of deficiencies.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y="0" x="0"/>
          <a:ext cy="0" cx="0"/>
          <a:chOff y="0" x="0"/>
          <a:chExt cy="0" cx="0"/>
        </a:xfrm>
      </p:grpSpPr>
      <p:sp>
        <p:nvSpPr>
          <p:cNvPr id="81" name="Shape 81"/>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Example 3 continued</a:t>
            </a:r>
          </a:p>
        </p:txBody>
      </p:sp>
      <p:sp>
        <p:nvSpPr>
          <p:cNvPr id="82" name="Shape 82"/>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buNone/>
            </a:pPr>
            <a:r>
              <a:rPr lang="en"/>
              <a:t>They would then work cooperatively to determine validity by comparing answers. </a:t>
            </a:r>
          </a:p>
          <a:p>
            <a:pPr rtl="0" lvl="0">
              <a:buNone/>
            </a:pPr>
            <a:r>
              <a:rPr lang="en"/>
              <a:t>This cooperative learning experience would also be instructed using scaffolding to assist in the learning process.</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 name="Shape 86"/>
        <p:cNvGrpSpPr/>
        <p:nvPr/>
      </p:nvGrpSpPr>
      <p:grpSpPr>
        <a:xfrm>
          <a:off y="0" x="0"/>
          <a:ext cy="0" cx="0"/>
          <a:chOff y="0" x="0"/>
          <a:chExt cy="0" cx="0"/>
        </a:xfrm>
      </p:grpSpPr>
      <p:sp>
        <p:nvSpPr>
          <p:cNvPr id="87" name="Shape 87"/>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Outcome</a:t>
            </a:r>
          </a:p>
        </p:txBody>
      </p:sp>
      <p:sp>
        <p:nvSpPr>
          <p:cNvPr id="88" name="Shape 88"/>
          <p:cNvSpPr txBox="1"/>
          <p:nvPr>
            <p:ph idx="1" type="body"/>
          </p:nvPr>
        </p:nvSpPr>
        <p:spPr>
          <a:xfrm>
            <a:off y="1200150" x="457200"/>
            <a:ext cy="3725699" cx="8229600"/>
          </a:xfrm>
          <a:prstGeom prst="rect">
            <a:avLst/>
          </a:prstGeom>
        </p:spPr>
        <p:txBody>
          <a:bodyPr bIns="91425" rIns="91425" lIns="91425" tIns="91425" anchor="t" anchorCtr="0">
            <a:noAutofit/>
          </a:bodyPr>
          <a:lstStyle/>
          <a:p>
            <a:pPr>
              <a:buNone/>
            </a:pPr>
            <a:r>
              <a:rPr lang="en"/>
              <a:t>demonstrate their knowledge of equipment and deficiencies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 name="Shape 28"/>
        <p:cNvGrpSpPr/>
        <p:nvPr/>
      </p:nvGrpSpPr>
      <p:grpSpPr>
        <a:xfrm>
          <a:off y="0" x="0"/>
          <a:ext cy="0" cx="0"/>
          <a:chOff y="0" x="0"/>
          <a:chExt cy="0" cx="0"/>
        </a:xfrm>
      </p:grpSpPr>
      <p:sp>
        <p:nvSpPr>
          <p:cNvPr id="29" name="Shape 29"/>
          <p:cNvSpPr txBox="1"/>
          <p:nvPr>
            <p:ph type="title"/>
          </p:nvPr>
        </p:nvSpPr>
        <p:spPr>
          <a:xfrm>
            <a:off y="1447071" x="457200"/>
            <a:ext cy="1774499" cx="8229600"/>
          </a:xfrm>
          <a:prstGeom prst="rect">
            <a:avLst/>
          </a:prstGeom>
        </p:spPr>
        <p:txBody>
          <a:bodyPr bIns="91425" rIns="91425" lIns="91425" tIns="91425" anchor="b" anchorCtr="0">
            <a:noAutofit/>
          </a:bodyPr>
          <a:lstStyle/>
          <a:p>
            <a:pPr>
              <a:buNone/>
            </a:pPr>
            <a:r>
              <a:rPr lang="en"/>
              <a:t>Outline 3 learner - centered approaches that will increase and improve the learning for my learners</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 name="Shape 33"/>
        <p:cNvGrpSpPr/>
        <p:nvPr/>
      </p:nvGrpSpPr>
      <p:grpSpPr>
        <a:xfrm>
          <a:off y="0" x="0"/>
          <a:ext cy="0" cx="0"/>
          <a:chOff y="0" x="0"/>
          <a:chExt cy="0" cx="0"/>
        </a:xfrm>
      </p:grpSpPr>
      <p:sp>
        <p:nvSpPr>
          <p:cNvPr id="34" name="Shape 34"/>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Example 1</a:t>
            </a:r>
          </a:p>
        </p:txBody>
      </p:sp>
      <p:sp>
        <p:nvSpPr>
          <p:cNvPr id="35" name="Shape 35"/>
          <p:cNvSpPr txBox="1"/>
          <p:nvPr>
            <p:ph idx="1" type="body"/>
          </p:nvPr>
        </p:nvSpPr>
        <p:spPr>
          <a:xfrm>
            <a:off y="1200150" x="457200"/>
            <a:ext cy="3725699" cx="8229600"/>
          </a:xfrm>
          <a:prstGeom prst="rect">
            <a:avLst/>
          </a:prstGeom>
        </p:spPr>
        <p:txBody>
          <a:bodyPr bIns="91425" rIns="91425" lIns="91425" tIns="91425" anchor="t" anchorCtr="0">
            <a:noAutofit/>
          </a:bodyPr>
          <a:lstStyle/>
          <a:p>
            <a:pPr>
              <a:buNone/>
            </a:pPr>
            <a:r>
              <a:rPr lang="en"/>
              <a:t>Using a popplet to assist learners in providing suggestions, comments, criticisms, as a learner based evaluation of the program that was taught.</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 name="Shape 39"/>
        <p:cNvGrpSpPr/>
        <p:nvPr/>
      </p:nvGrpSpPr>
      <p:grpSpPr>
        <a:xfrm>
          <a:off y="0" x="0"/>
          <a:ext cy="0" cx="0"/>
          <a:chOff y="0" x="0"/>
          <a:chExt cy="0" cx="0"/>
        </a:xfrm>
      </p:grpSpPr>
      <p:pic>
        <p:nvPicPr>
          <p:cNvPr id="40" name="Shape 40"/>
          <p:cNvPicPr preferRelativeResize="0"/>
          <p:nvPr/>
        </p:nvPicPr>
        <p:blipFill>
          <a:blip r:embed="rId3"/>
          <a:stretch>
            <a:fillRect/>
          </a:stretch>
        </p:blipFill>
        <p:spPr>
          <a:xfrm>
            <a:off y="0" x="1143000"/>
            <a:ext cy="5143499" cx="6857999"/>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 name="Shape 44"/>
        <p:cNvGrpSpPr/>
        <p:nvPr/>
      </p:nvGrpSpPr>
      <p:grpSpPr>
        <a:xfrm>
          <a:off y="0" x="0"/>
          <a:ext cy="0" cx="0"/>
          <a:chOff y="0" x="0"/>
          <a:chExt cy="0" cx="0"/>
        </a:xfrm>
      </p:grpSpPr>
      <p:sp>
        <p:nvSpPr>
          <p:cNvPr id="45" name="Shape 45"/>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Outcome</a:t>
            </a:r>
          </a:p>
        </p:txBody>
      </p:sp>
      <p:sp>
        <p:nvSpPr>
          <p:cNvPr id="46" name="Shape 46"/>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buNone/>
            </a:pPr>
            <a:r>
              <a:rPr lang="en"/>
              <a:t>
</a:t>
            </a:r>
            <a:r>
              <a:rPr lang="en"/>
              <a:t>Discuss the information added to the Popplet and incorporate into the program as necessary to improve the program.</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0" name="Shape 50"/>
        <p:cNvGrpSpPr/>
        <p:nvPr/>
      </p:nvGrpSpPr>
      <p:grpSpPr>
        <a:xfrm>
          <a:off y="0" x="0"/>
          <a:ext cy="0" cx="0"/>
          <a:chOff y="0" x="0"/>
          <a:chExt cy="0" cx="0"/>
        </a:xfrm>
      </p:grpSpPr>
      <p:sp>
        <p:nvSpPr>
          <p:cNvPr id="51" name="Shape 51"/>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Example 2</a:t>
            </a:r>
          </a:p>
        </p:txBody>
      </p:sp>
      <p:sp>
        <p:nvSpPr>
          <p:cNvPr id="52" name="Shape 52"/>
          <p:cNvSpPr txBox="1"/>
          <p:nvPr>
            <p:ph idx="1" type="body"/>
          </p:nvPr>
        </p:nvSpPr>
        <p:spPr>
          <a:xfrm>
            <a:off y="1200150" x="457200"/>
            <a:ext cy="3839699" cx="8229600"/>
          </a:xfrm>
          <a:prstGeom prst="rect">
            <a:avLst/>
          </a:prstGeom>
        </p:spPr>
        <p:txBody>
          <a:bodyPr bIns="91425" rIns="91425" lIns="91425" tIns="91425" anchor="t" anchorCtr="0">
            <a:noAutofit/>
          </a:bodyPr>
          <a:lstStyle/>
          <a:p>
            <a:pPr>
              <a:buNone/>
            </a:pPr>
            <a:r>
              <a:rPr lang="en"/>
              <a:t>Teaching any kind of equipment operation involves safe operation and good care and control.  I would provide learners’ with guidelines in order to flip the classroom where the learners’ will provide much of the necessary steps in order to demonstrate the safe operation of the equipment.  The learners’ would create a checklist of sorts that trainees would follow.</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6" name="Shape 56"/>
        <p:cNvGrpSpPr/>
        <p:nvPr/>
      </p:nvGrpSpPr>
      <p:grpSpPr>
        <a:xfrm>
          <a:off y="0" x="0"/>
          <a:ext cy="0" cx="0"/>
          <a:chOff y="0" x="0"/>
          <a:chExt cy="0" cx="0"/>
        </a:xfrm>
      </p:grpSpPr>
      <p:sp>
        <p:nvSpPr>
          <p:cNvPr id="57" name="Shape 57"/>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Example of Safe Operation of a Loader </a:t>
            </a:r>
          </a:p>
        </p:txBody>
      </p:sp>
      <p:sp>
        <p:nvSpPr>
          <p:cNvPr id="58" name="Shape 58">
            <a:hlinkClick r:id="rId4"/>
          </p:cNvPr>
          <p:cNvSpPr/>
          <p:nvPr/>
        </p:nvSpPr>
        <p:spPr>
          <a:xfrm>
            <a:off y="1131700" x="1961650"/>
            <a:ext cy="3429000" cx="4572000"/>
          </a:xfrm>
          <a:prstGeom prst="rect">
            <a:avLst/>
          </a:prstGeom>
          <a:blipFill>
            <a:blip r:embed="rId5"/>
            <a:stretch>
              <a:fillRect/>
            </a:stretch>
          </a:blipFill>
          <a:ln>
            <a:noFill/>
          </a:ln>
        </p:spPr>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 name="Shape 62"/>
        <p:cNvGrpSpPr/>
        <p:nvPr/>
      </p:nvGrpSpPr>
      <p:grpSpPr>
        <a:xfrm>
          <a:off y="0" x="0"/>
          <a:ext cy="0" cx="0"/>
          <a:chOff y="0" x="0"/>
          <a:chExt cy="0" cx="0"/>
        </a:xfrm>
      </p:grpSpPr>
      <p:sp>
        <p:nvSpPr>
          <p:cNvPr id="63" name="Shape 63"/>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
</a:t>
            </a:r>
            <a:r>
              <a:rPr lang="en"/>
              <a:t>Example 2 continued</a:t>
            </a:r>
          </a:p>
        </p:txBody>
      </p:sp>
      <p:sp>
        <p:nvSpPr>
          <p:cNvPr id="64" name="Shape 64"/>
          <p:cNvSpPr txBox="1"/>
          <p:nvPr>
            <p:ph idx="1" type="body"/>
          </p:nvPr>
        </p:nvSpPr>
        <p:spPr>
          <a:xfrm>
            <a:off y="1063375" x="457200"/>
            <a:ext cy="3862500" cx="8229600"/>
          </a:xfrm>
          <a:prstGeom prst="rect">
            <a:avLst/>
          </a:prstGeom>
        </p:spPr>
        <p:txBody>
          <a:bodyPr bIns="91425" rIns="91425" lIns="91425" tIns="91425" anchor="t" anchorCtr="0">
            <a:noAutofit/>
          </a:bodyPr>
          <a:lstStyle/>
          <a:p>
            <a:pPr>
              <a:buNone/>
            </a:pPr>
            <a:r>
              <a:rPr lang="en"/>
              <a:t>the information for these checklists would come from manuals, online manuals, videos, and manufacturers websites.  The learners’ would then create a checklist of sorts that would be sequentially followed in order to discuss and demonstrate these steps.  The learners’ would ensure standards are maintained for proper demonstration of skills.</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y="0" x="0"/>
          <a:ext cy="0" cx="0"/>
          <a:chOff y="0" x="0"/>
          <a:chExt cy="0" cx="0"/>
        </a:xfrm>
      </p:grpSpPr>
      <p:sp>
        <p:nvSpPr>
          <p:cNvPr id="69" name="Shape 69"/>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Outcome</a:t>
            </a:r>
          </a:p>
        </p:txBody>
      </p:sp>
      <p:sp>
        <p:nvSpPr>
          <p:cNvPr id="70" name="Shape 70"/>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buNone/>
            </a:pPr>
            <a:r>
              <a:rPr lang="en"/>
              <a:t>Identify and create a list of steps in order to safely operate a specific piece of equipment</a:t>
            </a:r>
          </a:p>
          <a:p>
            <a:pPr>
              <a:buNone/>
            </a:pPr>
            <a:r>
              <a:rPr lang="en"/>
              <a:t>(eg. LOADER)</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dark-gradient">
  <a:themeElements>
    <a:clrScheme name="Custom 346">
      <a:dk1>
        <a:srgbClr val="000000"/>
      </a:dk1>
      <a:lt1>
        <a:srgbClr val="FFFFFF"/>
      </a:lt1>
      <a:dk2>
        <a:srgbClr val="4C4C4C"/>
      </a:dk2>
      <a:lt2>
        <a:srgbClr val="CCCCCC"/>
      </a:lt2>
      <a:accent1>
        <a:srgbClr val="89B4B8"/>
      </a:accent1>
      <a:accent2>
        <a:srgbClr val="AFA6CA"/>
      </a:accent2>
      <a:accent3>
        <a:srgbClr val="A5B492"/>
      </a:accent3>
      <a:accent4>
        <a:srgbClr val="E8CD6D"/>
      </a:accent4>
      <a:accent5>
        <a:srgbClr val="F4A447"/>
      </a:accent5>
      <a:accent6>
        <a:srgbClr val="D09D94"/>
      </a:accent6>
      <a:hlink>
        <a:srgbClr val="5EA7AA"/>
      </a:hlink>
      <a:folHlink>
        <a:srgbClr val="A295BE"/>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