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6" r:id="rId2"/>
    <p:sldId id="257" r:id="rId3"/>
    <p:sldId id="262" r:id="rId4"/>
    <p:sldId id="263" r:id="rId5"/>
    <p:sldId id="258" r:id="rId6"/>
    <p:sldId id="277" r:id="rId7"/>
    <p:sldId id="264" r:id="rId8"/>
    <p:sldId id="259" r:id="rId9"/>
    <p:sldId id="260" r:id="rId10"/>
    <p:sldId id="261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4" r:id="rId21"/>
    <p:sldId id="276" r:id="rId22"/>
    <p:sldId id="275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FF00"/>
    <a:srgbClr val="F636A4"/>
    <a:srgbClr val="00CC00"/>
    <a:srgbClr val="2C8259"/>
    <a:srgbClr val="9C468C"/>
    <a:srgbClr val="000099"/>
    <a:srgbClr val="FFFF00"/>
    <a:srgbClr val="A0D034"/>
    <a:srgbClr val="FF33CC"/>
    <a:srgbClr val="F8FE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73297" autoAdjust="0"/>
  </p:normalViewPr>
  <p:slideViewPr>
    <p:cSldViewPr>
      <p:cViewPr varScale="1">
        <p:scale>
          <a:sx n="52" d="100"/>
          <a:sy n="52" d="100"/>
        </p:scale>
        <p:origin x="-133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FCCFC-7C7D-4ABF-9B1F-116FFF51C494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D837B-7359-4477-B305-32DB5E6241A5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D837B-7359-4477-B305-32DB5E6241A5}" type="slidenum">
              <a:rPr lang="en-CA" smtClean="0"/>
              <a:pPr/>
              <a:t>1</a:t>
            </a:fld>
            <a:endParaRPr lang="en-C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D837B-7359-4477-B305-32DB5E6241A5}" type="slidenum">
              <a:rPr lang="en-CA" smtClean="0"/>
              <a:pPr/>
              <a:t>3</a:t>
            </a:fld>
            <a:endParaRPr lang="en-C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D837B-7359-4477-B305-32DB5E6241A5}" type="slidenum">
              <a:rPr lang="en-CA" smtClean="0"/>
              <a:pPr/>
              <a:t>13</a:t>
            </a:fld>
            <a:endParaRPr lang="en-CA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D837B-7359-4477-B305-32DB5E6241A5}" type="slidenum">
              <a:rPr lang="en-CA" smtClean="0"/>
              <a:pPr/>
              <a:t>16</a:t>
            </a:fld>
            <a:endParaRPr lang="en-CA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D837B-7359-4477-B305-32DB5E6241A5}" type="slidenum">
              <a:rPr lang="en-CA" smtClean="0"/>
              <a:pPr/>
              <a:t>23</a:t>
            </a:fld>
            <a:endParaRPr lang="en-C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  <p:transition spd="med" advClick="0" advTm="2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58B8D-ABAC-4405-812C-2F5004820B25}" type="datetimeFigureOut">
              <a:rPr lang="en-CA" smtClean="0"/>
              <a:pPr/>
              <a:t>21/04/2014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A547A-5730-4F22-BAEE-44270611ABFA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 advClick="0" advTm="2000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extreme\Music\MP3%20Rocket\Roxette%20-%20How%20do%20you%20do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jpeg"/><Relationship Id="rId15" Type="http://schemas.openxmlformats.org/officeDocument/2006/relationships/image" Target="../media/image18.png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CA" sz="2800" b="1" dirty="0" smtClean="0"/>
              <a:t>Advanced Instructional Methods</a:t>
            </a:r>
            <a:endParaRPr lang="en-CA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CA" sz="2800" dirty="0" smtClean="0"/>
              <a:t>Cara’s First </a:t>
            </a:r>
          </a:p>
          <a:p>
            <a:r>
              <a:rPr lang="en-CA" sz="2800" dirty="0" smtClean="0"/>
              <a:t>Power Point Presentation</a:t>
            </a:r>
          </a:p>
          <a:p>
            <a:r>
              <a:rPr lang="en-CA" sz="3600" dirty="0" smtClean="0"/>
              <a:t>EVER!!!</a:t>
            </a:r>
            <a:endParaRPr lang="en-CA" sz="3600" dirty="0"/>
          </a:p>
        </p:txBody>
      </p:sp>
      <p:pic>
        <p:nvPicPr>
          <p:cNvPr id="5" name="Roxette - How do you d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en-CA" b="1" dirty="0" smtClean="0"/>
              <a:t>Out comes old Yeller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3200" dirty="0" smtClean="0"/>
              <a:t>The tub surround was first to come off exposing </a:t>
            </a:r>
            <a:br>
              <a:rPr lang="en-CA" sz="3200" dirty="0" smtClean="0"/>
            </a:br>
            <a:r>
              <a:rPr lang="en-CA" sz="3200" dirty="0" smtClean="0"/>
              <a:t>crumbling dry wall and a lot of mold behind that.</a:t>
            </a:r>
            <a:br>
              <a:rPr lang="en-CA" sz="3200" dirty="0" smtClean="0"/>
            </a:br>
            <a:r>
              <a:rPr lang="en-CA" sz="3200" b="1" dirty="0" smtClean="0"/>
              <a:t>Week One</a:t>
            </a:r>
            <a:endParaRPr lang="en-CA" dirty="0"/>
          </a:p>
        </p:txBody>
      </p:sp>
      <p:pic>
        <p:nvPicPr>
          <p:cNvPr id="5" name="Content Placeholder 4" descr="100_1343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-10000" contrast="40000"/>
          </a:blip>
          <a:stretch>
            <a:fillRect/>
          </a:stretch>
        </p:blipFill>
        <p:spPr>
          <a:xfrm>
            <a:off x="457200" y="2780928"/>
            <a:ext cx="4038600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ontent Placeholder 5" descr="100_1344.JPG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lum contrast="40000"/>
          </a:blip>
          <a:stretch>
            <a:fillRect/>
          </a:stretch>
        </p:blipFill>
        <p:spPr>
          <a:xfrm>
            <a:off x="4644008" y="2924944"/>
            <a:ext cx="4038600" cy="367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med" advClick="0" advTm="747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b="1" dirty="0" smtClean="0">
                <a:solidFill>
                  <a:srgbClr val="000099"/>
                </a:solidFill>
                <a:latin typeface="Batang" pitchFamily="18" charset="-127"/>
                <a:ea typeface="Batang" pitchFamily="18" charset="-127"/>
              </a:rPr>
              <a:t>Tubs Gone</a:t>
            </a:r>
            <a:endParaRPr lang="en-CA" sz="4000" b="1" dirty="0">
              <a:solidFill>
                <a:srgbClr val="000099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4" name="Content Placeholder 13" descr="100_134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420888"/>
            <a:ext cx="4038600" cy="3028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Content Placeholder 14" descr="100_1349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139952" y="1340768"/>
            <a:ext cx="4038600" cy="30289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TextBox 15"/>
          <p:cNvSpPr txBox="1"/>
          <p:nvPr/>
        </p:nvSpPr>
        <p:spPr>
          <a:xfrm>
            <a:off x="4499992" y="5157192"/>
            <a:ext cx="60178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Only to discover floor underneath is</a:t>
            </a:r>
          </a:p>
          <a:p>
            <a:r>
              <a:rPr lang="en-CA" dirty="0" smtClean="0"/>
              <a:t>	 </a:t>
            </a:r>
            <a:r>
              <a:rPr lang="en-CA" sz="6000" dirty="0" smtClean="0"/>
              <a:t>ROTTEN</a:t>
            </a:r>
            <a:endParaRPr lang="en-CA" sz="6000" dirty="0"/>
          </a:p>
        </p:txBody>
      </p:sp>
    </p:spTree>
  </p:cSld>
  <p:clrMapOvr>
    <a:masterClrMapping/>
  </p:clrMapOvr>
  <p:transition spd="med" advClick="0" advTm="815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>
            <a:normAutofit/>
          </a:bodyPr>
          <a:lstStyle/>
          <a:p>
            <a:r>
              <a:rPr lang="en-CA" dirty="0" smtClean="0"/>
              <a:t>The moldy insulation was taken out and the rotten floor where tub sat was replaced. A whole new job!! One we did not expect or the added expense.</a:t>
            </a:r>
            <a:endParaRPr lang="en-CA" dirty="0"/>
          </a:p>
        </p:txBody>
      </p:sp>
      <p:pic>
        <p:nvPicPr>
          <p:cNvPr id="3075" name="Picture 3" descr="C:\Users\extreme\AppData\Local\Microsoft\Windows\Temporary Internet Files\Content.IE5\6MZ60V2T\MP90038749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005064"/>
            <a:ext cx="6480720" cy="266429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630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7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Vanity and Mirror</a:t>
            </a:r>
            <a:endParaRPr lang="en-CA" dirty="0"/>
          </a:p>
        </p:txBody>
      </p:sp>
      <p:pic>
        <p:nvPicPr>
          <p:cNvPr id="7" name="Content Placeholder 6" descr="100_135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412776"/>
            <a:ext cx="4038600" cy="39648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Content Placeholder 5" descr="100_1353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556792"/>
            <a:ext cx="403860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5796136" y="5733256"/>
            <a:ext cx="15536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/>
              <a:t>GONE</a:t>
            </a:r>
            <a:endParaRPr lang="en-CA" sz="4400" dirty="0"/>
          </a:p>
        </p:txBody>
      </p:sp>
    </p:spTree>
  </p:cSld>
  <p:clrMapOvr>
    <a:masterClrMapping/>
  </p:clrMapOvr>
  <p:transition spd="med" advClick="0" advTm="7347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en-CA" sz="4000" dirty="0" smtClean="0"/>
              <a:t>Yes Snickers, it’s a new tub!</a:t>
            </a:r>
            <a:r>
              <a:rPr lang="en-CA" sz="3600" dirty="0" smtClean="0"/>
              <a:t/>
            </a:r>
            <a:br>
              <a:rPr lang="en-CA" sz="3600" dirty="0" smtClean="0"/>
            </a:br>
            <a:r>
              <a:rPr lang="en-CA" sz="3600" dirty="0" smtClean="0"/>
              <a:t/>
            </a:r>
            <a:br>
              <a:rPr lang="en-CA" sz="3600" dirty="0" smtClean="0"/>
            </a:br>
            <a:r>
              <a:rPr lang="en-CA" sz="3600" dirty="0" smtClean="0"/>
              <a:t>WEEK TWO</a:t>
            </a:r>
            <a:endParaRPr lang="en-CA" sz="3600" dirty="0"/>
          </a:p>
        </p:txBody>
      </p:sp>
      <p:pic>
        <p:nvPicPr>
          <p:cNvPr id="12" name="Picture 11" descr="100_13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5912274" cy="38164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6300193" y="1988840"/>
            <a:ext cx="28438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As you can see new floor where tub was..New insulation.</a:t>
            </a:r>
          </a:p>
          <a:p>
            <a:r>
              <a:rPr lang="en-CA" sz="3200" dirty="0" smtClean="0"/>
              <a:t>Now we wait for plumber.</a:t>
            </a:r>
            <a:endParaRPr lang="en-CA" sz="3200" dirty="0"/>
          </a:p>
        </p:txBody>
      </p:sp>
    </p:spTree>
  </p:cSld>
  <p:clrMapOvr>
    <a:masterClrMapping/>
  </p:clrMapOvr>
  <p:transition spd="med" advClick="0" advTm="837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C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Water Resistant Drywall!!!!!</a:t>
            </a:r>
            <a:endParaRPr lang="en-C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Content Placeholder 5" descr="100_136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7" name="Content Placeholder 6" descr="100_136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ransition spd="med" advClick="0" advTm="872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C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Paint</a:t>
            </a:r>
            <a:r>
              <a:rPr lang="en-CA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C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and tub surround</a:t>
            </a:r>
            <a:endParaRPr lang="en-C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Content Placeholder 9" descr="100_137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788024" y="4005064"/>
            <a:ext cx="4038600" cy="259690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6" name="Content Placeholder 5" descr="100_1364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23528" y="4221088"/>
            <a:ext cx="3888432" cy="237626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1" name="Picture 10" descr="100_13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1556792"/>
            <a:ext cx="3960440" cy="2952328"/>
          </a:xfrm>
          <a:prstGeom prst="rect">
            <a:avLst/>
          </a:prstGeom>
          <a:ln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16" name="TextBox 15"/>
          <p:cNvSpPr txBox="1"/>
          <p:nvPr/>
        </p:nvSpPr>
        <p:spPr>
          <a:xfrm>
            <a:off x="179512" y="2276872"/>
            <a:ext cx="2182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dirty="0" smtClean="0"/>
              <a:t>Week Three</a:t>
            </a:r>
            <a:endParaRPr lang="en-CA" sz="3200" dirty="0"/>
          </a:p>
        </p:txBody>
      </p:sp>
    </p:spTree>
  </p:cSld>
  <p:clrMapOvr>
    <a:masterClrMapping/>
  </p:clrMapOvr>
  <p:transition spd="med" advClick="0" advTm="833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100_137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4038600" cy="3028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Content Placeholder 5" descr="100_138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60648"/>
            <a:ext cx="4038600" cy="3028950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7" descr="100_13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789040"/>
            <a:ext cx="5400600" cy="28426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0" name="TextBox 9"/>
          <p:cNvSpPr txBox="1"/>
          <p:nvPr/>
        </p:nvSpPr>
        <p:spPr>
          <a:xfrm>
            <a:off x="6156176" y="3789040"/>
            <a:ext cx="2638100" cy="206210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rgbClr val="F636A4"/>
                </a:solidFill>
              </a:rPr>
              <a:t>Vanity, taps, lights and</a:t>
            </a:r>
          </a:p>
          <a:p>
            <a:r>
              <a:rPr lang="en-CA" sz="3200" dirty="0" smtClean="0">
                <a:solidFill>
                  <a:srgbClr val="F636A4"/>
                </a:solidFill>
              </a:rPr>
              <a:t>Mirrored cabinet.</a:t>
            </a:r>
            <a:endParaRPr lang="en-CA" sz="3200" dirty="0">
              <a:solidFill>
                <a:srgbClr val="F636A4"/>
              </a:solidFill>
            </a:endParaRPr>
          </a:p>
        </p:txBody>
      </p:sp>
    </p:spTree>
  </p:cSld>
  <p:clrMapOvr>
    <a:masterClrMapping/>
  </p:clrMapOvr>
  <p:transition spd="med" advClick="0" advTm="9625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New Flooring</a:t>
            </a:r>
            <a:endParaRPr lang="en-CA" dirty="0"/>
          </a:p>
        </p:txBody>
      </p:sp>
      <p:pic>
        <p:nvPicPr>
          <p:cNvPr id="5" name="Content Placeholder 4" descr="100_1451 (2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4495800" cy="3748856"/>
          </a:xfrm>
          <a:ln>
            <a:solidFill>
              <a:srgbClr val="FFFF00"/>
            </a:solidFill>
          </a:ln>
          <a:scene3d>
            <a:camera prst="isometricOffAxis2Left"/>
            <a:lightRig rig="threePt" dir="t"/>
          </a:scene3d>
        </p:spPr>
      </p:pic>
      <p:pic>
        <p:nvPicPr>
          <p:cNvPr id="6" name="Content Placeholder 5" descr="100_1452 (2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28800"/>
            <a:ext cx="4316288" cy="3748856"/>
          </a:xfrm>
          <a:ln>
            <a:solidFill>
              <a:srgbClr val="FFFF00"/>
            </a:solidFill>
          </a:ln>
          <a:scene3d>
            <a:camera prst="isometricOffAxis1Right"/>
            <a:lightRig rig="threePt" dir="t"/>
          </a:scene3d>
        </p:spPr>
      </p:pic>
      <p:sp>
        <p:nvSpPr>
          <p:cNvPr id="7" name="TextBox 6"/>
          <p:cNvSpPr txBox="1"/>
          <p:nvPr/>
        </p:nvSpPr>
        <p:spPr>
          <a:xfrm>
            <a:off x="3059832" y="5733256"/>
            <a:ext cx="2954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 smtClean="0"/>
              <a:t>Week Five</a:t>
            </a:r>
            <a:r>
              <a:rPr lang="en-CA" dirty="0" smtClean="0"/>
              <a:t>	</a:t>
            </a:r>
            <a:endParaRPr lang="en-CA" dirty="0"/>
          </a:p>
        </p:txBody>
      </p:sp>
    </p:spTree>
  </p:cSld>
  <p:clrMapOvr>
    <a:masterClrMapping/>
  </p:clrMapOvr>
  <p:transition spd="med" advClick="0" advTm="766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" dur="10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10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10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CA" dirty="0" smtClean="0"/>
              <a:t>Finishing Touches</a:t>
            </a:r>
            <a:endParaRPr lang="en-CA" dirty="0"/>
          </a:p>
        </p:txBody>
      </p:sp>
      <p:pic>
        <p:nvPicPr>
          <p:cNvPr id="12" name="Content Placeholder 11" descr="IMG_01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  <a:effectLst>
            <a:softEdge rad="317500"/>
          </a:effectLst>
        </p:spPr>
      </p:pic>
      <p:pic>
        <p:nvPicPr>
          <p:cNvPr id="13" name="Content Placeholder 12" descr="IMG_011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 advClick="0" advTm="1006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CA" dirty="0" smtClean="0"/>
              <a:t>Homework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1"/>
            <a:ext cx="8229600" cy="11521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CA" sz="2400" dirty="0" smtClean="0"/>
              <a:t>My first step was to do a fifty minute online course on how to do a power point presentation.</a:t>
            </a:r>
            <a:endParaRPr lang="en-CA" sz="2400" dirty="0"/>
          </a:p>
        </p:txBody>
      </p:sp>
      <p:pic>
        <p:nvPicPr>
          <p:cNvPr id="4" name="Picture 3" descr="IMG_03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4186" y="2792195"/>
            <a:ext cx="6244158" cy="4021182"/>
          </a:xfrm>
          <a:prstGeom prst="rect">
            <a:avLst/>
          </a:prstGeom>
        </p:spPr>
      </p:pic>
    </p:spTree>
  </p:cSld>
  <p:clrMapOvr>
    <a:masterClrMapping/>
  </p:clrMapOvr>
  <p:transition spd="med" advClick="0" advTm="644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That is our bathroom reno.</a:t>
            </a:r>
            <a:br>
              <a:rPr lang="en-CA" dirty="0" smtClean="0"/>
            </a:br>
            <a:r>
              <a:rPr lang="en-CA" dirty="0" smtClean="0"/>
              <a:t>I am guessing you noticed it took five weeks instead of the two-three we estimated. Something we thought was simple turned out to be complex. Thank goodness we had a second bathroom in the basement. By week four Darcy and I needed a break before we killed each other LOL…. </a:t>
            </a:r>
            <a:endParaRPr lang="en-CA" dirty="0"/>
          </a:p>
        </p:txBody>
      </p:sp>
    </p:spTree>
  </p:cSld>
  <p:clrMapOvr>
    <a:masterClrMapping/>
  </p:clrMapOvr>
  <p:transition spd="med" advClick="0" advTm="13977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A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:\Users\extreme\AppData\Local\Microsoft\Windows\Temporary Internet Files\Content.IE5\E7LUK98Z\MP90043166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6840760" cy="576064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7884368" y="692696"/>
            <a:ext cx="6864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7200" dirty="0" smtClean="0"/>
              <a:t>R</a:t>
            </a:r>
          </a:p>
          <a:p>
            <a:r>
              <a:rPr lang="en-CA" sz="7200" dirty="0" smtClean="0"/>
              <a:t>E</a:t>
            </a:r>
          </a:p>
          <a:p>
            <a:r>
              <a:rPr lang="en-CA" sz="7200" dirty="0" smtClean="0"/>
              <a:t>L</a:t>
            </a:r>
          </a:p>
          <a:p>
            <a:r>
              <a:rPr lang="en-CA" sz="7200" dirty="0" smtClean="0"/>
              <a:t>A</a:t>
            </a:r>
          </a:p>
          <a:p>
            <a:r>
              <a:rPr lang="en-CA" sz="7200" dirty="0" smtClean="0"/>
              <a:t>X</a:t>
            </a:r>
            <a:endParaRPr lang="en-CA" sz="7200" dirty="0"/>
          </a:p>
        </p:txBody>
      </p:sp>
    </p:spTree>
  </p:cSld>
  <p:clrMapOvr>
    <a:masterClrMapping/>
  </p:clrMapOvr>
  <p:transition spd="med" advClick="0" advTm="5414"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chemeClr val="accent4">
                <a:lumMod val="75000"/>
              </a:schemeClr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364704"/>
          </a:xfrm>
        </p:spPr>
        <p:txBody>
          <a:bodyPr>
            <a:normAutofit/>
          </a:bodyPr>
          <a:lstStyle/>
          <a:p>
            <a:r>
              <a:rPr lang="en-CA" dirty="0" smtClean="0"/>
              <a:t>Success all around . Bathroom finished, My first power point was not near as difficult as I thought and Darcy and I…. Well not divorced!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157192"/>
            <a:ext cx="5486400" cy="1015008"/>
          </a:xfrm>
        </p:spPr>
        <p:txBody>
          <a:bodyPr/>
          <a:lstStyle/>
          <a:p>
            <a:r>
              <a:rPr lang="en-CA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CA" dirty="0"/>
          </a:p>
        </p:txBody>
      </p:sp>
      <p:pic>
        <p:nvPicPr>
          <p:cNvPr id="12" name="Picture Placeholder 11" descr="IMG_005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1875" b="21875"/>
          <a:stretch>
            <a:fillRect/>
          </a:stretch>
        </p:blipFill>
        <p:spPr>
          <a:xfrm>
            <a:off x="683568" y="548680"/>
            <a:ext cx="8064896" cy="45365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Click="0" advTm="4368">
    <p:wipe dir="d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426170"/>
          </a:xfrm>
        </p:spPr>
        <p:txBody>
          <a:bodyPr>
            <a:noAutofit/>
          </a:bodyPr>
          <a:lstStyle/>
          <a:p>
            <a:r>
              <a:rPr lang="en-CA" sz="3600" b="1" dirty="0" smtClean="0">
                <a:ln>
                  <a:solidFill>
                    <a:srgbClr val="00FF00"/>
                  </a:solidFill>
                </a:ln>
                <a:solidFill>
                  <a:srgbClr val="00FF00"/>
                </a:solidFill>
              </a:rPr>
              <a:t>Thank-you</a:t>
            </a:r>
            <a:r>
              <a:rPr lang="en-CA" sz="3600" b="1" dirty="0" smtClean="0">
                <a:solidFill>
                  <a:srgbClr val="00FF00"/>
                </a:solidFill>
              </a:rPr>
              <a:t> for watching my first power point. </a:t>
            </a:r>
            <a:br>
              <a:rPr lang="en-CA" sz="3600" b="1" dirty="0" smtClean="0">
                <a:solidFill>
                  <a:srgbClr val="00FF00"/>
                </a:solidFill>
              </a:rPr>
            </a:br>
            <a:r>
              <a:rPr lang="en-CA" sz="3600" b="1" dirty="0" smtClean="0">
                <a:solidFill>
                  <a:srgbClr val="00FF00"/>
                </a:solidFill>
              </a:rPr>
              <a:t>I hope you enjoyed it!</a:t>
            </a:r>
            <a:endParaRPr lang="en-CA" sz="3600" b="1" dirty="0">
              <a:solidFill>
                <a:srgbClr val="00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844824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ln>
                  <a:solidFill>
                    <a:srgbClr val="F636A4"/>
                  </a:solidFill>
                </a:ln>
              </a:rPr>
              <a:t>Thank-you to my daughter </a:t>
            </a:r>
            <a:r>
              <a:rPr lang="en-CA" sz="3200" dirty="0" err="1" smtClean="0">
                <a:ln>
                  <a:solidFill>
                    <a:srgbClr val="F636A4"/>
                  </a:solidFill>
                </a:ln>
              </a:rPr>
              <a:t>Bretta</a:t>
            </a:r>
            <a:r>
              <a:rPr lang="en-CA" sz="3200" dirty="0" smtClean="0">
                <a:ln>
                  <a:solidFill>
                    <a:srgbClr val="F636A4"/>
                  </a:solidFill>
                </a:ln>
              </a:rPr>
              <a:t> who showed me a few things along the way.</a:t>
            </a:r>
          </a:p>
          <a:p>
            <a:r>
              <a:rPr lang="en-CA" sz="3200" dirty="0" smtClean="0"/>
              <a:t>	</a:t>
            </a:r>
            <a:endParaRPr lang="en-CA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899591" y="3573016"/>
            <a:ext cx="7272809" cy="2880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CA" sz="3200" dirty="0" smtClean="0"/>
              <a:t>You really can teach an old dog a new trick!!</a:t>
            </a:r>
            <a:endParaRPr lang="en-CA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479715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CA" sz="360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 Special Thank-you to my Husband Darcy, who put up with me during the renovations</a:t>
            </a:r>
            <a:r>
              <a:rPr lang="en-CA" sz="3600" dirty="0" smtClean="0"/>
              <a:t>!</a:t>
            </a:r>
            <a:endParaRPr lang="en-CA" sz="3600" dirty="0"/>
          </a:p>
        </p:txBody>
      </p:sp>
    </p:spTree>
  </p:cSld>
  <p:clrMapOvr>
    <a:masterClrMapping/>
  </p:clrMapOvr>
  <p:transition spd="med" advClick="0" advTm="10000">
    <p:wipe dir="d"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dirty="0" smtClean="0">
                <a:solidFill>
                  <a:srgbClr val="C00000"/>
                </a:solidFill>
              </a:rPr>
              <a:t>????????????</a:t>
            </a:r>
            <a:endParaRPr lang="en-CA" sz="6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3106688" cy="45365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CA" sz="9600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Next</a:t>
            </a:r>
          </a:p>
          <a:p>
            <a:pPr>
              <a:buNone/>
            </a:pPr>
            <a:r>
              <a:rPr lang="en-CA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 </a:t>
            </a:r>
            <a:r>
              <a:rPr lang="en-CA" sz="4400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I needed to </a:t>
            </a:r>
            <a:r>
              <a:rPr lang="en-CA" sz="4800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choose a </a:t>
            </a:r>
            <a:r>
              <a:rPr lang="en-CA" sz="7200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topic</a:t>
            </a:r>
            <a:r>
              <a:rPr lang="en-CA" sz="4800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 </a:t>
            </a:r>
            <a:r>
              <a:rPr lang="en-CA" sz="6000" dirty="0" smtClean="0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/>
                </a:gradFill>
              </a:rPr>
              <a:t>………..</a:t>
            </a:r>
          </a:p>
          <a:p>
            <a:pPr>
              <a:buNone/>
            </a:pPr>
            <a:endParaRPr lang="en-CA" dirty="0"/>
          </a:p>
        </p:txBody>
      </p:sp>
      <p:pic>
        <p:nvPicPr>
          <p:cNvPr id="1026" name="Picture 2" descr="C:\Users\extreme\AppData\Local\Microsoft\Windows\Temporary Internet Files\Content.IE5\F7CM2HV7\MC91021593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492896"/>
            <a:ext cx="4365104" cy="4365104"/>
          </a:xfrm>
          <a:prstGeom prst="rect">
            <a:avLst/>
          </a:prstGeom>
          <a:noFill/>
        </p:spPr>
      </p:pic>
      <p:pic>
        <p:nvPicPr>
          <p:cNvPr id="1029" name="Picture 5" descr="C:\Users\extreme\AppData\Local\Microsoft\Windows\Temporary Internet Files\Content.IE5\6MZ60V2T\MC90005663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6917" y="363538"/>
            <a:ext cx="2395563" cy="277743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44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2008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		</a:t>
            </a:r>
            <a:r>
              <a:rPr lang="en-CA" sz="6000" b="1" dirty="0" smtClean="0">
                <a:solidFill>
                  <a:srgbClr val="F636A4"/>
                </a:solidFill>
              </a:rPr>
              <a:t>Bathroom Reno		</a:t>
            </a:r>
            <a:r>
              <a:rPr lang="en-CA" sz="6000" dirty="0" smtClean="0"/>
              <a:t>				</a:t>
            </a:r>
            <a:r>
              <a:rPr lang="en-CA" dirty="0" smtClean="0"/>
              <a:t>		</a:t>
            </a:r>
            <a:endParaRPr lang="en-CA" dirty="0"/>
          </a:p>
        </p:txBody>
      </p:sp>
      <p:pic>
        <p:nvPicPr>
          <p:cNvPr id="2052" name="Picture 4" descr="C:\Users\extreme\AppData\Local\Microsoft\Windows\Temporary Internet Files\Content.IE5\OEOBOE07\MC90015714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653136"/>
            <a:ext cx="1827212" cy="1373188"/>
          </a:xfrm>
          <a:prstGeom prst="rect">
            <a:avLst/>
          </a:prstGeom>
          <a:noFill/>
        </p:spPr>
      </p:pic>
      <p:pic>
        <p:nvPicPr>
          <p:cNvPr id="2053" name="Picture 5" descr="C:\Users\extreme\AppData\Local\Microsoft\Windows\Temporary Internet Files\Content.IE5\OEOBOE07\MC90003030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1488" y="3541713"/>
            <a:ext cx="1625600" cy="1868487"/>
          </a:xfrm>
          <a:prstGeom prst="rect">
            <a:avLst/>
          </a:prstGeom>
          <a:noFill/>
        </p:spPr>
      </p:pic>
      <p:pic>
        <p:nvPicPr>
          <p:cNvPr id="2054" name="Picture 6" descr="C:\Users\extreme\AppData\Local\Microsoft\Windows\Temporary Internet Files\Content.IE5\E7LUK98Z\MP90031427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268760"/>
            <a:ext cx="2448272" cy="2088232"/>
          </a:xfrm>
          <a:prstGeom prst="rect">
            <a:avLst/>
          </a:prstGeom>
          <a:noFill/>
        </p:spPr>
      </p:pic>
      <p:pic>
        <p:nvPicPr>
          <p:cNvPr id="2055" name="Picture 7" descr="C:\Users\extreme\AppData\Local\Microsoft\Windows\Temporary Internet Files\Content.IE5\OEOBOE07\MC900371066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5085184"/>
            <a:ext cx="1889125" cy="1543050"/>
          </a:xfrm>
          <a:prstGeom prst="rect">
            <a:avLst/>
          </a:prstGeom>
          <a:noFill/>
        </p:spPr>
      </p:pic>
      <p:pic>
        <p:nvPicPr>
          <p:cNvPr id="2056" name="Picture 8" descr="C:\Users\extreme\AppData\Local\Microsoft\Windows\Temporary Internet Files\Content.IE5\F7CM2HV7\MC900340324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46913" y="5172075"/>
            <a:ext cx="1839912" cy="1379538"/>
          </a:xfrm>
          <a:prstGeom prst="rect">
            <a:avLst/>
          </a:prstGeom>
          <a:noFill/>
        </p:spPr>
      </p:pic>
      <p:pic>
        <p:nvPicPr>
          <p:cNvPr id="2057" name="Picture 9" descr="C:\Users\extreme\AppData\Local\Microsoft\Windows\Temporary Internet Files\Content.IE5\6MZ60V2T\MC900157009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3875" y="2130425"/>
            <a:ext cx="1808163" cy="1808163"/>
          </a:xfrm>
          <a:prstGeom prst="rect">
            <a:avLst/>
          </a:prstGeom>
          <a:noFill/>
        </p:spPr>
      </p:pic>
      <p:pic>
        <p:nvPicPr>
          <p:cNvPr id="2059" name="Picture 11" descr="C:\Users\extreme\AppData\Local\Microsoft\Windows\Temporary Internet Files\Content.IE5\E7LUK98Z\MC900320162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9425" y="4406900"/>
            <a:ext cx="1204913" cy="1825625"/>
          </a:xfrm>
          <a:prstGeom prst="rect">
            <a:avLst/>
          </a:prstGeom>
          <a:noFill/>
        </p:spPr>
      </p:pic>
      <p:pic>
        <p:nvPicPr>
          <p:cNvPr id="2061" name="Picture 13" descr="C:\Users\extreme\AppData\Local\Microsoft\Windows\Temporary Internet Files\Content.IE5\F7CM2HV7\MC900252211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1340768"/>
            <a:ext cx="1825625" cy="1344612"/>
          </a:xfrm>
          <a:prstGeom prst="rect">
            <a:avLst/>
          </a:prstGeom>
          <a:noFill/>
        </p:spPr>
      </p:pic>
      <p:pic>
        <p:nvPicPr>
          <p:cNvPr id="2062" name="Picture 14" descr="C:\Users\extreme\AppData\Local\Microsoft\Windows\Temporary Internet Files\Content.IE5\OEOBOE07\MC900440418[1]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85063" y="620688"/>
            <a:ext cx="1658937" cy="1827213"/>
          </a:xfrm>
          <a:prstGeom prst="rect">
            <a:avLst/>
          </a:prstGeom>
          <a:noFill/>
        </p:spPr>
      </p:pic>
      <p:pic>
        <p:nvPicPr>
          <p:cNvPr id="2063" name="Picture 15" descr="C:\Users\extreme\AppData\Local\Microsoft\Windows\Temporary Internet Files\Content.IE5\OEOBOE07\MC900089660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536" y="188640"/>
            <a:ext cx="1506538" cy="1836737"/>
          </a:xfrm>
          <a:prstGeom prst="rect">
            <a:avLst/>
          </a:prstGeom>
          <a:noFill/>
        </p:spPr>
      </p:pic>
      <p:pic>
        <p:nvPicPr>
          <p:cNvPr id="2064" name="Picture 16" descr="C:\Users\extreme\AppData\Local\Microsoft\Windows\Temporary Internet Files\Content.IE5\OEOBOE07\MC900320254[1]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07904" y="3861048"/>
            <a:ext cx="1276350" cy="1747837"/>
          </a:xfrm>
          <a:prstGeom prst="rect">
            <a:avLst/>
          </a:prstGeom>
          <a:noFill/>
        </p:spPr>
      </p:pic>
      <p:pic>
        <p:nvPicPr>
          <p:cNvPr id="2065" name="Picture 17" descr="C:\Users\extreme\AppData\Local\Microsoft\Windows\Temporary Internet Files\Content.IE5\E7LUK98Z\MC900320256[1].wm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79712" y="3356992"/>
            <a:ext cx="1824037" cy="725487"/>
          </a:xfrm>
          <a:prstGeom prst="rect">
            <a:avLst/>
          </a:prstGeom>
          <a:noFill/>
        </p:spPr>
      </p:pic>
      <p:pic>
        <p:nvPicPr>
          <p:cNvPr id="2067" name="Picture 19" descr="C:\Users\extreme\AppData\Local\Microsoft\Windows\Temporary Internet Files\Content.IE5\OEOBOE07\MC900432556[1]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932040" y="2564904"/>
            <a:ext cx="2286000" cy="206997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81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endParaRPr lang="en-CA" dirty="0"/>
          </a:p>
        </p:txBody>
      </p:sp>
      <p:pic>
        <p:nvPicPr>
          <p:cNvPr id="12" name="Content Placeholder 11" descr="IMG_012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2132856"/>
            <a:ext cx="2726226" cy="36349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12" descr="IMG_01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2348880"/>
            <a:ext cx="3033312" cy="40444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13" descr="IMG_01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168216"/>
            <a:ext cx="2781792" cy="37090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611560" y="6093296"/>
            <a:ext cx="1032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 smtClean="0">
                <a:solidFill>
                  <a:srgbClr val="002060"/>
                </a:solidFill>
              </a:rPr>
              <a:t>Darcy</a:t>
            </a:r>
            <a:endParaRPr lang="en-CA" sz="28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23928" y="1772816"/>
            <a:ext cx="1109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 smtClean="0">
                <a:solidFill>
                  <a:srgbClr val="FF0000"/>
                </a:solidFill>
              </a:rPr>
              <a:t>Bretta</a:t>
            </a:r>
            <a:endParaRPr lang="en-CA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2280" y="6093296"/>
            <a:ext cx="851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 smtClean="0">
                <a:solidFill>
                  <a:srgbClr val="7030A0"/>
                </a:solidFill>
              </a:rPr>
              <a:t>Cara</a:t>
            </a:r>
            <a:endParaRPr lang="en-CA" sz="28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95736" y="404664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ea typeface="Batang" pitchFamily="18" charset="-127"/>
              </a:rPr>
              <a:t>Me and the Minions</a:t>
            </a:r>
            <a:endParaRPr lang="en-CA" sz="2800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ea typeface="Batang" pitchFamily="18" charset="-127"/>
            </a:endParaRPr>
          </a:p>
        </p:txBody>
      </p:sp>
    </p:spTree>
  </p:cSld>
  <p:clrMapOvr>
    <a:masterClrMapping/>
  </p:clrMapOvr>
  <p:transition spd="med" advClick="0" advTm="3884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Young Teaching the Old(</a:t>
            </a:r>
            <a:r>
              <a:rPr lang="en-CA" dirty="0" err="1" smtClean="0"/>
              <a:t>er</a:t>
            </a:r>
            <a:r>
              <a:rPr lang="en-CA" dirty="0" smtClean="0"/>
              <a:t>)</a:t>
            </a:r>
            <a:endParaRPr lang="en-CA" dirty="0"/>
          </a:p>
        </p:txBody>
      </p:sp>
      <p:pic>
        <p:nvPicPr>
          <p:cNvPr id="5" name="Picture 4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284984"/>
            <a:ext cx="4087316" cy="273527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1331640" y="5373216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 smtClean="0"/>
              <a:t>SOOOO </a:t>
            </a:r>
          </a:p>
          <a:p>
            <a:r>
              <a:rPr lang="en-CA" sz="4000" dirty="0" smtClean="0"/>
              <a:t>LOST!!!</a:t>
            </a:r>
            <a:endParaRPr lang="en-CA" sz="4000" dirty="0"/>
          </a:p>
        </p:txBody>
      </p:sp>
      <p:pic>
        <p:nvPicPr>
          <p:cNvPr id="4" name="Content Placeholder 3" descr="0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628800"/>
            <a:ext cx="4524053" cy="32005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 advClick="0" advTm="3947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584776" cy="5157192"/>
          </a:xfrm>
        </p:spPr>
        <p:txBody>
          <a:bodyPr>
            <a:normAutofit/>
          </a:bodyPr>
          <a:lstStyle/>
          <a:p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Darcy and myself did our bathroom </a:t>
            </a:r>
            <a:r>
              <a:rPr lang="en-CA" dirty="0" err="1" smtClean="0">
                <a:solidFill>
                  <a:schemeClr val="bg2">
                    <a:lumMod val="10000"/>
                  </a:schemeClr>
                </a:solidFill>
              </a:rPr>
              <a:t>renos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in February 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and I took pictures throughout the project.</a:t>
            </a:r>
          </a:p>
          <a:p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We estimated the project would take 2-3 weeks. One week 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he 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took holidays to work on bathroom. The other two weeks we worked on </a:t>
            </a:r>
            <a:r>
              <a:rPr lang="en-CA" dirty="0" err="1" smtClean="0">
                <a:solidFill>
                  <a:schemeClr val="bg2">
                    <a:lumMod val="10000"/>
                  </a:schemeClr>
                </a:solidFill>
              </a:rPr>
              <a:t>renos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 in the 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evenings and weekends.</a:t>
            </a:r>
            <a:endParaRPr lang="en-CA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332656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000" b="1" dirty="0" smtClean="0"/>
              <a:t>The Plan</a:t>
            </a:r>
            <a:endParaRPr lang="en-CA" sz="6000" b="1" dirty="0"/>
          </a:p>
        </p:txBody>
      </p:sp>
    </p:spTree>
  </p:cSld>
  <p:clrMapOvr>
    <a:masterClrMapping/>
  </p:clrMapOvr>
  <p:transition spd="med" advClick="0" advTm="10936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latin typeface="Arial Black" pitchFamily="34" charset="0"/>
              </a:rPr>
              <a:t>Before</a:t>
            </a:r>
            <a:endParaRPr lang="en-CA" dirty="0">
              <a:latin typeface="Arial Black" pitchFamily="34" charset="0"/>
            </a:endParaRPr>
          </a:p>
        </p:txBody>
      </p:sp>
      <p:pic>
        <p:nvPicPr>
          <p:cNvPr id="5" name="Content Placeholder 4" descr="100_135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79264" y="1600200"/>
            <a:ext cx="3394472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Content Placeholder 5" descr="100_135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716016" y="1772816"/>
            <a:ext cx="4038600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139952" y="5661248"/>
            <a:ext cx="4752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/>
              <a:t>This vanity and storage is original from 1976 		</a:t>
            </a:r>
            <a:r>
              <a:rPr lang="en-CA" sz="2800" b="1" dirty="0" smtClean="0">
                <a:solidFill>
                  <a:srgbClr val="FF0000"/>
                </a:solidFill>
              </a:rPr>
              <a:t>SWEET</a:t>
            </a:r>
            <a:endParaRPr lang="en-C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633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Does that floor scream 80’s</a:t>
            </a:r>
            <a:endParaRPr lang="en-CA" dirty="0"/>
          </a:p>
        </p:txBody>
      </p:sp>
      <p:pic>
        <p:nvPicPr>
          <p:cNvPr id="7" name="Content Placeholder 6" descr="100_135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57200" y="2348706"/>
            <a:ext cx="4038600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9" descr="100_1347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648200" y="2348706"/>
            <a:ext cx="4038600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spd="med" advClick="0" advTm="10811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</TotalTime>
  <Words>318</Words>
  <Application>Microsoft Office PowerPoint</Application>
  <PresentationFormat>On-screen Show (4:3)</PresentationFormat>
  <Paragraphs>60</Paragraphs>
  <Slides>23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Advanced Instructional Methods</vt:lpstr>
      <vt:lpstr>Homework</vt:lpstr>
      <vt:lpstr>????????????</vt:lpstr>
      <vt:lpstr>  Bathroom Reno        </vt:lpstr>
      <vt:lpstr> </vt:lpstr>
      <vt:lpstr>The Young Teaching the Old(er)</vt:lpstr>
      <vt:lpstr>Slide 7</vt:lpstr>
      <vt:lpstr>Before</vt:lpstr>
      <vt:lpstr>Does that floor scream 80’s</vt:lpstr>
      <vt:lpstr>Out comes old Yeller The tub surround was first to come off exposing  crumbling dry wall and a lot of mold behind that. Week One</vt:lpstr>
      <vt:lpstr>Tubs Gone</vt:lpstr>
      <vt:lpstr>The moldy insulation was taken out and the rotten floor where tub sat was replaced. A whole new job!! One we did not expect or the added expense.</vt:lpstr>
      <vt:lpstr>Vanity and Mirror</vt:lpstr>
      <vt:lpstr>Yes Snickers, it’s a new tub!  WEEK TWO</vt:lpstr>
      <vt:lpstr>Water Resistant Drywall!!!!!</vt:lpstr>
      <vt:lpstr>Paint and tub surround</vt:lpstr>
      <vt:lpstr>Slide 17</vt:lpstr>
      <vt:lpstr>New Flooring</vt:lpstr>
      <vt:lpstr>Finishing Touches</vt:lpstr>
      <vt:lpstr>That is our bathroom reno. I am guessing you noticed it took five weeks instead of the two-three we estimated. Something we thought was simple turned out to be complex. Thank goodness we had a second bathroom in the basement. By week four Darcy and I needed a break before we killed each other LOL…. </vt:lpstr>
      <vt:lpstr>Slide 21</vt:lpstr>
      <vt:lpstr>Success all around . Bathroom finished, My first power point was not near as difficult as I thought and Darcy and I…. Well not divorced!</vt:lpstr>
      <vt:lpstr>Thank-you for watching my first power point.  I hope you enjoyed it!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Instructional Methods</dc:title>
  <dc:creator>extreme</dc:creator>
  <cp:lastModifiedBy>extreme</cp:lastModifiedBy>
  <cp:revision>68</cp:revision>
  <dcterms:created xsi:type="dcterms:W3CDTF">2014-04-15T01:39:41Z</dcterms:created>
  <dcterms:modified xsi:type="dcterms:W3CDTF">2014-04-22T03:14:01Z</dcterms:modified>
</cp:coreProperties>
</file>